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3"/>
  </p:notesMasterIdLst>
  <p:handoutMasterIdLst>
    <p:handoutMasterId r:id="rId14"/>
  </p:handoutMasterIdLst>
  <p:sldIdLst>
    <p:sldId id="261" r:id="rId6"/>
    <p:sldId id="280" r:id="rId7"/>
    <p:sldId id="281" r:id="rId8"/>
    <p:sldId id="262" r:id="rId9"/>
    <p:sldId id="288" r:id="rId10"/>
    <p:sldId id="287"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7D64A"/>
    <a:srgbClr val="00CC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88523" autoAdjust="0"/>
  </p:normalViewPr>
  <p:slideViewPr>
    <p:cSldViewPr snapToGrid="0" showGuides="1">
      <p:cViewPr varScale="1">
        <p:scale>
          <a:sx n="60" d="100"/>
          <a:sy n="60" d="100"/>
        </p:scale>
        <p:origin x="29" y="20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27/08/2024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27/08/2024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Gul">
    <p:spTree>
      <p:nvGrpSpPr>
        <p:cNvPr id="1" name=""/>
        <p:cNvGrpSpPr/>
        <p:nvPr/>
      </p:nvGrpSpPr>
      <p:grpSpPr>
        <a:xfrm>
          <a:off x="0" y="0"/>
          <a:ext cx="0" cy="0"/>
          <a:chOff x="0" y="0"/>
          <a:chExt cx="0" cy="0"/>
        </a:xfrm>
      </p:grpSpPr>
      <p:sp>
        <p:nvSpPr>
          <p:cNvPr id="7" name="Background"/>
          <p:cNvSpPr/>
          <p:nvPr userDrawn="1"/>
        </p:nvSpPr>
        <p:spPr>
          <a:xfrm>
            <a:off x="0" y="0"/>
            <a:ext cx="12193200" cy="62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66702" y="166687"/>
            <a:ext cx="11633198" cy="2717241"/>
          </a:xfrm>
        </p:spPr>
        <p:txBody>
          <a:bodyPr anchor="t"/>
          <a:lstStyle>
            <a:lvl1pPr algn="l">
              <a:defRPr sz="7000">
                <a:solidFill>
                  <a:schemeClr val="tx1"/>
                </a:solidFill>
              </a:defRPr>
            </a:lvl1pPr>
          </a:lstStyle>
          <a:p>
            <a:r>
              <a:rPr lang="da-DK" dirty="0"/>
              <a:t>Klik for at tilføje titel</a:t>
            </a: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8" name="Date Placeholder 7">
            <a:extLst>
              <a:ext uri="{FF2B5EF4-FFF2-40B4-BE49-F238E27FC236}">
                <a16:creationId xmlns:a16="http://schemas.microsoft.com/office/drawing/2014/main" id="{341CC8B5-6021-48EA-94A7-DC422762C026}"/>
              </a:ext>
            </a:extLst>
          </p:cNvPr>
          <p:cNvSpPr>
            <a:spLocks noGrp="1"/>
          </p:cNvSpPr>
          <p:nvPr>
            <p:ph type="dt" sz="half" idx="13"/>
          </p:nvPr>
        </p:nvSpPr>
        <p:spPr>
          <a:xfrm>
            <a:off x="263525" y="4265835"/>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sp>
        <p:nvSpPr>
          <p:cNvPr id="5" name="Text Placeholder 4">
            <a:extLst>
              <a:ext uri="{FF2B5EF4-FFF2-40B4-BE49-F238E27FC236}">
                <a16:creationId xmlns:a16="http://schemas.microsoft.com/office/drawing/2014/main" id="{27970D64-CAB2-4377-BBE4-BF3F1E16957C}"/>
              </a:ext>
            </a:extLst>
          </p:cNvPr>
          <p:cNvSpPr>
            <a:spLocks noGrp="1"/>
          </p:cNvSpPr>
          <p:nvPr>
            <p:ph type="body" sz="quarter" idx="14" hasCustomPrompt="1"/>
          </p:nvPr>
        </p:nvSpPr>
        <p:spPr>
          <a:xfrm>
            <a:off x="263525" y="3067050"/>
            <a:ext cx="11633198" cy="36195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256876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1767518-1CE7-41A4-BFFB-87B37085F98F}"/>
              </a:ext>
            </a:extLst>
          </p:cNvPr>
          <p:cNvSpPr/>
          <p:nvPr userDrawn="1"/>
        </p:nvSpPr>
        <p:spPr>
          <a:xfrm flipV="1">
            <a:off x="0" y="6210000"/>
            <a:ext cx="12193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285750" y="1581150"/>
            <a:ext cx="4968000" cy="405765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5836650" y="1581150"/>
            <a:ext cx="4968000" cy="405765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 Placeholder 7">
            <a:extLst>
              <a:ext uri="{FF2B5EF4-FFF2-40B4-BE49-F238E27FC236}">
                <a16:creationId xmlns:a16="http://schemas.microsoft.com/office/drawing/2014/main" id="{3A477B73-8382-426E-A758-F1E05223AEED}"/>
              </a:ext>
            </a:extLst>
          </p:cNvPr>
          <p:cNvSpPr>
            <a:spLocks noGrp="1"/>
          </p:cNvSpPr>
          <p:nvPr>
            <p:ph type="dt" sz="half" idx="10"/>
          </p:nvPr>
        </p:nvSpPr>
        <p:spPr/>
        <p:txBody>
          <a:bodyPr/>
          <a:lstStyle>
            <a:lvl1pPr>
              <a:defRPr>
                <a:solidFill>
                  <a:schemeClr val="tx1"/>
                </a:solidFill>
              </a:defRPr>
            </a:lvl1pPr>
          </a:lstStyle>
          <a:p>
            <a:fld id="{A9922AB5-BE87-4C18-AC0C-7680F362E3E2}" type="datetime3">
              <a:rPr lang="da-DK" smtClean="0"/>
              <a:pPr/>
              <a:t>27.08.2024</a:t>
            </a:fld>
            <a:endParaRPr lang="da-DK" dirty="0"/>
          </a:p>
        </p:txBody>
      </p:sp>
      <p:sp>
        <p:nvSpPr>
          <p:cNvPr id="9" name="Slide Number Placeholder 8">
            <a:extLst>
              <a:ext uri="{FF2B5EF4-FFF2-40B4-BE49-F238E27FC236}">
                <a16:creationId xmlns:a16="http://schemas.microsoft.com/office/drawing/2014/main" id="{2C473A12-DF65-4012-8F2A-1C291F215DAE}"/>
              </a:ext>
            </a:extLst>
          </p:cNvPr>
          <p:cNvSpPr>
            <a:spLocks noGrp="1"/>
          </p:cNvSpPr>
          <p:nvPr>
            <p:ph type="sldNum" sz="quarter" idx="11"/>
          </p:nvPr>
        </p:nvSpPr>
        <p:spPr/>
        <p:txBody>
          <a:bodyPr/>
          <a:lstStyle/>
          <a:p>
            <a:fld id="{24C8C45C-947F-4981-8B3F-4F32E973C901}" type="slidenum">
              <a:rPr lang="da-DK" smtClean="0"/>
              <a:pPr/>
              <a:t>‹#›</a:t>
            </a:fld>
            <a:endParaRPr lang="da-DK" dirty="0"/>
          </a:p>
        </p:txBody>
      </p:sp>
      <p:pic>
        <p:nvPicPr>
          <p:cNvPr id="13"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D03433FF-A36C-42FA-B6A1-343D85376F7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1767518-1CE7-41A4-BFFB-87B37085F98F}"/>
              </a:ext>
            </a:extLst>
          </p:cNvPr>
          <p:cNvSpPr/>
          <p:nvPr userDrawn="1"/>
        </p:nvSpPr>
        <p:spPr>
          <a:xfrm flipV="1">
            <a:off x="0" y="6210000"/>
            <a:ext cx="12193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3" name="Content Placeholder 2"/>
          <p:cNvSpPr>
            <a:spLocks noGrp="1"/>
          </p:cNvSpPr>
          <p:nvPr>
            <p:ph sz="half" idx="1" hasCustomPrompt="1"/>
          </p:nvPr>
        </p:nvSpPr>
        <p:spPr>
          <a:xfrm>
            <a:off x="304006" y="1638000"/>
            <a:ext cx="4948214" cy="40008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 Placeholder 7">
            <a:extLst>
              <a:ext uri="{FF2B5EF4-FFF2-40B4-BE49-F238E27FC236}">
                <a16:creationId xmlns:a16="http://schemas.microsoft.com/office/drawing/2014/main" id="{3A477B73-8382-426E-A758-F1E05223AEED}"/>
              </a:ext>
            </a:extLst>
          </p:cNvPr>
          <p:cNvSpPr>
            <a:spLocks noGrp="1"/>
          </p:cNvSpPr>
          <p:nvPr>
            <p:ph type="dt" sz="half" idx="10"/>
          </p:nvPr>
        </p:nvSpPr>
        <p:spPr/>
        <p:txBody>
          <a:bodyPr/>
          <a:lstStyle>
            <a:lvl1pPr>
              <a:defRPr>
                <a:solidFill>
                  <a:schemeClr val="tx1"/>
                </a:solidFill>
              </a:defRPr>
            </a:lvl1pPr>
          </a:lstStyle>
          <a:p>
            <a:fld id="{A9922AB5-BE87-4C18-AC0C-7680F362E3E2}" type="datetime3">
              <a:rPr lang="da-DK" smtClean="0"/>
              <a:pPr/>
              <a:t>27.08.2024</a:t>
            </a:fld>
            <a:endParaRPr lang="da-DK" dirty="0"/>
          </a:p>
        </p:txBody>
      </p:sp>
      <p:sp>
        <p:nvSpPr>
          <p:cNvPr id="9" name="Slide Number Placeholder 8">
            <a:extLst>
              <a:ext uri="{FF2B5EF4-FFF2-40B4-BE49-F238E27FC236}">
                <a16:creationId xmlns:a16="http://schemas.microsoft.com/office/drawing/2014/main" id="{2C473A12-DF65-4012-8F2A-1C291F215DAE}"/>
              </a:ext>
            </a:extLst>
          </p:cNvPr>
          <p:cNvSpPr>
            <a:spLocks noGrp="1"/>
          </p:cNvSpPr>
          <p:nvPr>
            <p:ph type="sldNum" sz="quarter" idx="11"/>
          </p:nvPr>
        </p:nvSpPr>
        <p:spPr/>
        <p:txBody>
          <a:bodyPr/>
          <a:lstStyle/>
          <a:p>
            <a:fld id="{24C8C45C-947F-4981-8B3F-4F32E973C901}" type="slidenum">
              <a:rPr lang="da-DK" smtClean="0"/>
              <a:pPr/>
              <a:t>‹#›</a:t>
            </a:fld>
            <a:endParaRPr lang="da-DK" dirty="0"/>
          </a:p>
        </p:txBody>
      </p:sp>
      <p:sp>
        <p:nvSpPr>
          <p:cNvPr id="6" name="Picture Placeholder 5">
            <a:extLst>
              <a:ext uri="{FF2B5EF4-FFF2-40B4-BE49-F238E27FC236}">
                <a16:creationId xmlns:a16="http://schemas.microsoft.com/office/drawing/2014/main" id="{997C2B81-9FBD-4F91-A99D-E2E62F84A4C2}"/>
              </a:ext>
            </a:extLst>
          </p:cNvPr>
          <p:cNvSpPr>
            <a:spLocks noGrp="1"/>
          </p:cNvSpPr>
          <p:nvPr>
            <p:ph type="pic" sz="quarter" idx="12" hasCustomPrompt="1"/>
          </p:nvPr>
        </p:nvSpPr>
        <p:spPr>
          <a:xfrm>
            <a:off x="6092156" y="0"/>
            <a:ext cx="6099844" cy="6210000"/>
          </a:xfrm>
        </p:spPr>
        <p:txBody>
          <a:bodyPr tIns="72000"/>
          <a:lstStyle>
            <a:lvl1pPr marL="0" indent="0" algn="ctr">
              <a:buNone/>
              <a:defRPr sz="1400"/>
            </a:lvl1pPr>
          </a:lstStyle>
          <a:p>
            <a:r>
              <a:rPr lang="da-DK" dirty="0"/>
              <a:t>Klik på ikonet for at tilføje et billede</a:t>
            </a:r>
          </a:p>
        </p:txBody>
      </p:sp>
      <p:sp>
        <p:nvSpPr>
          <p:cNvPr id="4" name="Title 3">
            <a:extLst>
              <a:ext uri="{FF2B5EF4-FFF2-40B4-BE49-F238E27FC236}">
                <a16:creationId xmlns:a16="http://schemas.microsoft.com/office/drawing/2014/main" id="{4222FF6B-86ED-4E48-824E-5C54567CBC83}"/>
              </a:ext>
            </a:extLst>
          </p:cNvPr>
          <p:cNvSpPr>
            <a:spLocks noGrp="1"/>
          </p:cNvSpPr>
          <p:nvPr>
            <p:ph type="title" hasCustomPrompt="1"/>
          </p:nvPr>
        </p:nvSpPr>
        <p:spPr>
          <a:xfrm>
            <a:off x="288000" y="587675"/>
            <a:ext cx="4964156" cy="826640"/>
          </a:xfrm>
        </p:spPr>
        <p:txBody>
          <a:bodyPr/>
          <a:lstStyle>
            <a:lvl1pPr>
              <a:defRPr/>
            </a:lvl1pPr>
          </a:lstStyle>
          <a:p>
            <a:r>
              <a:rPr lang="da-DK" dirty="0"/>
              <a:t>Klik for at tilføje titel</a:t>
            </a:r>
          </a:p>
        </p:txBody>
      </p:sp>
      <p:pic>
        <p:nvPicPr>
          <p:cNvPr id="11"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0F897065-C628-44AB-A9C8-2F8AAEFFBA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spTree>
    <p:extLst>
      <p:ext uri="{BB962C8B-B14F-4D97-AF65-F5344CB8AC3E}">
        <p14:creationId xmlns:p14="http://schemas.microsoft.com/office/powerpoint/2010/main" val="228312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3C85D69A-3DAB-4609-83C0-DDCB0E056E57}"/>
              </a:ext>
            </a:extLst>
          </p:cNvPr>
          <p:cNvSpPr>
            <a:spLocks noGrp="1"/>
          </p:cNvSpPr>
          <p:nvPr>
            <p:ph type="dt" sz="half" idx="10"/>
          </p:nvPr>
        </p:nvSpPr>
        <p:spPr/>
        <p:txBody>
          <a:bodyPr/>
          <a:lstStyle>
            <a:lvl1pPr>
              <a:defRPr>
                <a:solidFill>
                  <a:schemeClr val="tx1"/>
                </a:solidFill>
              </a:defRPr>
            </a:lvl1pPr>
          </a:lstStyle>
          <a:p>
            <a:fld id="{A9922AB5-BE87-4C18-AC0C-7680F362E3E2}" type="datetime3">
              <a:rPr lang="da-DK" smtClean="0"/>
              <a:pPr/>
              <a:t>27.08.2024</a:t>
            </a:fld>
            <a:endParaRPr lang="da-DK" dirty="0"/>
          </a:p>
        </p:txBody>
      </p:sp>
      <p:sp>
        <p:nvSpPr>
          <p:cNvPr id="7" name="Slide Number Placeholder 6" hidden="1">
            <a:extLst>
              <a:ext uri="{FF2B5EF4-FFF2-40B4-BE49-F238E27FC236}">
                <a16:creationId xmlns:a16="http://schemas.microsoft.com/office/drawing/2014/main" id="{030866FD-D493-4E40-BE0E-88A5E48062C5}"/>
              </a:ext>
            </a:extLst>
          </p:cNvPr>
          <p:cNvSpPr>
            <a:spLocks noGrp="1"/>
          </p:cNvSpPr>
          <p:nvPr>
            <p:ph type="sldNum" sz="quarter" idx="11"/>
          </p:nvPr>
        </p:nvSpPr>
        <p:spPr>
          <a:xfrm>
            <a:off x="0" y="6847200"/>
            <a:ext cx="0" cy="0"/>
          </a:xfrm>
        </p:spPr>
        <p:txBody>
          <a:bodyPr/>
          <a:lstStyle>
            <a:lvl1pPr>
              <a:defRPr sz="100"/>
            </a:lvl1pPr>
          </a:lstStyle>
          <a:p>
            <a:r>
              <a:rPr lang="da-DK" dirty="0"/>
              <a:t>.</a:t>
            </a:r>
            <a:r>
              <a:rPr lang="da-DK" dirty="0">
                <a:noFill/>
              </a:rPr>
              <a:t>0	0</a:t>
            </a:r>
            <a:endParaRPr lang="da-DK" dirty="0"/>
          </a:p>
        </p:txBody>
      </p:sp>
      <p:sp>
        <p:nvSpPr>
          <p:cNvPr id="3" name="Title 2">
            <a:extLst>
              <a:ext uri="{FF2B5EF4-FFF2-40B4-BE49-F238E27FC236}">
                <a16:creationId xmlns:a16="http://schemas.microsoft.com/office/drawing/2014/main" id="{249A84C5-6E9A-4A39-81D2-A4766FF30BC3}"/>
              </a:ext>
            </a:extLst>
          </p:cNvPr>
          <p:cNvSpPr>
            <a:spLocks noGrp="1"/>
          </p:cNvSpPr>
          <p:nvPr>
            <p:ph type="title" hasCustomPrompt="1"/>
          </p:nvPr>
        </p:nvSpPr>
        <p:spPr/>
        <p:txBody>
          <a:bodyPr/>
          <a:lstStyle>
            <a:lvl1pPr>
              <a:defRPr/>
            </a:lvl1pPr>
          </a:lstStyle>
          <a:p>
            <a:r>
              <a:rPr lang="da-DK" dirty="0"/>
              <a:t>Klik for at tilføje titel</a:t>
            </a:r>
          </a:p>
        </p:txBody>
      </p:sp>
    </p:spTree>
    <p:extLst>
      <p:ext uri="{BB962C8B-B14F-4D97-AF65-F5344CB8AC3E}">
        <p14:creationId xmlns:p14="http://schemas.microsoft.com/office/powerpoint/2010/main" val="12491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8616D9-8604-4CE0-9290-25D835D365B2}"/>
              </a:ext>
            </a:extLst>
          </p:cNvPr>
          <p:cNvSpPr>
            <a:spLocks noGrp="1"/>
          </p:cNvSpPr>
          <p:nvPr>
            <p:ph type="dt" sz="half" idx="10"/>
          </p:nvPr>
        </p:nvSpPr>
        <p:spPr/>
        <p:txBody>
          <a:bodyPr/>
          <a:lstStyle>
            <a:lvl1pPr>
              <a:defRPr>
                <a:solidFill>
                  <a:schemeClr val="tx1"/>
                </a:solidFill>
              </a:defRPr>
            </a:lvl1pPr>
          </a:lstStyle>
          <a:p>
            <a:fld id="{A9922AB5-BE87-4C18-AC0C-7680F362E3E2}" type="datetime3">
              <a:rPr lang="da-DK" smtClean="0"/>
              <a:pPr/>
              <a:t>27.08.2024</a:t>
            </a:fld>
            <a:endParaRPr lang="da-DK" dirty="0"/>
          </a:p>
        </p:txBody>
      </p:sp>
      <p:sp>
        <p:nvSpPr>
          <p:cNvPr id="6" name="Slide Number Placeholder 5" hidden="1">
            <a:extLst>
              <a:ext uri="{FF2B5EF4-FFF2-40B4-BE49-F238E27FC236}">
                <a16:creationId xmlns:a16="http://schemas.microsoft.com/office/drawing/2014/main" id="{BFED87F5-692B-43A2-B999-E599CDD79F0C}"/>
              </a:ext>
            </a:extLst>
          </p:cNvPr>
          <p:cNvSpPr>
            <a:spLocks noGrp="1"/>
          </p:cNvSpPr>
          <p:nvPr>
            <p:ph type="sldNum" sz="quarter" idx="11"/>
          </p:nvPr>
        </p:nvSpPr>
        <p:spPr>
          <a:xfrm>
            <a:off x="0" y="6847200"/>
            <a:ext cx="0" cy="0"/>
          </a:xfrm>
        </p:spPr>
        <p:txBody>
          <a:bodyPr/>
          <a:lstStyle>
            <a:lvl1pPr>
              <a:defRPr sz="100"/>
            </a:lvl1pPr>
          </a:lstStyle>
          <a:p>
            <a:r>
              <a:rPr lang="da-DK" dirty="0"/>
              <a:t>.</a:t>
            </a:r>
          </a:p>
        </p:txBody>
      </p:sp>
    </p:spTree>
    <p:extLst>
      <p:ext uri="{BB962C8B-B14F-4D97-AF65-F5344CB8AC3E}">
        <p14:creationId xmlns:p14="http://schemas.microsoft.com/office/powerpoint/2010/main" val="101576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3" name="Pladsholder til dato 2" hidden="1">
            <a:extLst>
              <a:ext uri="{FF2B5EF4-FFF2-40B4-BE49-F238E27FC236}">
                <a16:creationId xmlns:a16="http://schemas.microsoft.com/office/drawing/2014/main" id="{204BEF62-0A0C-428F-9593-4784936349E0}"/>
              </a:ext>
            </a:extLst>
          </p:cNvPr>
          <p:cNvSpPr>
            <a:spLocks noGrp="1"/>
          </p:cNvSpPr>
          <p:nvPr>
            <p:ph type="dt" sz="half" idx="10"/>
          </p:nvPr>
        </p:nvSpPr>
        <p:spPr>
          <a:xfrm>
            <a:off x="0" y="6871540"/>
            <a:ext cx="0" cy="0"/>
          </a:xfrm>
          <a:prstGeom prst="rect">
            <a:avLst/>
          </a:prstGeom>
        </p:spPr>
        <p:txBody>
          <a:bodyPr/>
          <a:lstStyle>
            <a:lvl1pPr>
              <a:defRPr sz="100">
                <a:noFill/>
              </a:defRPr>
            </a:lvl1pPr>
          </a:lstStyle>
          <a:p>
            <a:fld id="{679D3425-F8FB-4DAF-8A9B-B6B63F152AA9}" type="datetime3">
              <a:rPr lang="da-DK" smtClean="0"/>
              <a:t>27.08.2024</a:t>
            </a:fld>
            <a:endParaRPr lang="da-DK" dirty="0"/>
          </a:p>
        </p:txBody>
      </p:sp>
      <p:sp>
        <p:nvSpPr>
          <p:cNvPr id="4" name="Pladsholder til sidefod 3" hidden="1">
            <a:extLst>
              <a:ext uri="{FF2B5EF4-FFF2-40B4-BE49-F238E27FC236}">
                <a16:creationId xmlns:a16="http://schemas.microsoft.com/office/drawing/2014/main" id="{5A2DACD1-A298-4D19-866E-68CF70D652E8}"/>
              </a:ext>
            </a:extLst>
          </p:cNvPr>
          <p:cNvSpPr>
            <a:spLocks noGrp="1"/>
          </p:cNvSpPr>
          <p:nvPr>
            <p:ph type="ftr" sz="quarter" idx="11"/>
          </p:nvPr>
        </p:nvSpPr>
        <p:spPr>
          <a:xfrm>
            <a:off x="0" y="6871540"/>
            <a:ext cx="0" cy="0"/>
          </a:xfrm>
          <a:prstGeom prst="rect">
            <a:avLst/>
          </a:prstGeom>
        </p:spPr>
        <p:txBody>
          <a:bodyPr/>
          <a:lstStyle>
            <a:lvl1pPr>
              <a:defRPr sz="100">
                <a:noFill/>
              </a:defRPr>
            </a:lvl1pPr>
          </a:lstStyle>
          <a:p>
            <a:endParaRPr lang="da-DK" dirty="0"/>
          </a:p>
        </p:txBody>
      </p:sp>
      <p:sp>
        <p:nvSpPr>
          <p:cNvPr id="5" name="Pladsholder til slidenummer 4" hidden="1">
            <a:extLst>
              <a:ext uri="{FF2B5EF4-FFF2-40B4-BE49-F238E27FC236}">
                <a16:creationId xmlns:a16="http://schemas.microsoft.com/office/drawing/2014/main" id="{84BE3378-177E-45B6-8A07-1A8ABC3BC837}"/>
              </a:ext>
            </a:extLst>
          </p:cNvPr>
          <p:cNvSpPr>
            <a:spLocks noGrp="1"/>
          </p:cNvSpPr>
          <p:nvPr>
            <p:ph type="sldNum" sz="quarter" idx="12"/>
          </p:nvPr>
        </p:nvSpPr>
        <p:spPr>
          <a:xfrm>
            <a:off x="0" y="6871540"/>
            <a:ext cx="0" cy="0"/>
          </a:xfrm>
        </p:spPr>
        <p:txBody>
          <a:bodyPr/>
          <a:lstStyle>
            <a:lvl1pPr>
              <a:defRPr sz="100">
                <a:noFill/>
              </a:defRPr>
            </a:lvl1pPr>
          </a:lstStyle>
          <a:p>
            <a:fld id="{24C8C45C-947F-4981-8B3F-4F32E973C901}" type="slidenum">
              <a:rPr lang="da-DK" smtClean="0"/>
              <a:pPr/>
              <a:t>‹#›</a:t>
            </a:fld>
            <a:endParaRPr lang="da-DK" dirty="0"/>
          </a:p>
        </p:txBody>
      </p:sp>
      <p:sp>
        <p:nvSpPr>
          <p:cNvPr id="6" name="Text Box 2">
            <a:extLst>
              <a:ext uri="{FF2B5EF4-FFF2-40B4-BE49-F238E27FC236}">
                <a16:creationId xmlns:a16="http://schemas.microsoft.com/office/drawing/2014/main" id="{2562121C-7E79-4645-BB1B-1D3855B3831C}"/>
              </a:ext>
            </a:extLst>
          </p:cNvPr>
          <p:cNvSpPr txBox="1">
            <a:spLocks noChangeArrowheads="1"/>
          </p:cNvSpPr>
          <p:nvPr userDrawn="1"/>
        </p:nvSpPr>
        <p:spPr bwMode="auto">
          <a:xfrm>
            <a:off x="285750" y="1416050"/>
            <a:ext cx="2280360"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bullet knappen for at sætte korrekt bullet på igen.</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pic>
        <p:nvPicPr>
          <p:cNvPr id="7" name="1 Forøg formindsk">
            <a:extLst>
              <a:ext uri="{FF2B5EF4-FFF2-40B4-BE49-F238E27FC236}">
                <a16:creationId xmlns:a16="http://schemas.microsoft.com/office/drawing/2014/main" id="{82A640AB-9083-4E25-B69C-5615DDD51EFA}"/>
              </a:ext>
            </a:extLst>
          </p:cNvPr>
          <p:cNvPicPr>
            <a:picLocks noChangeAspect="1"/>
          </p:cNvPicPr>
          <p:nvPr userDrawn="1"/>
        </p:nvPicPr>
        <p:blipFill>
          <a:blip r:embed="rId2"/>
          <a:stretch>
            <a:fillRect/>
          </a:stretch>
        </p:blipFill>
        <p:spPr>
          <a:xfrm>
            <a:off x="2446547" y="2531466"/>
            <a:ext cx="549328" cy="285228"/>
          </a:xfrm>
          <a:prstGeom prst="rect">
            <a:avLst/>
          </a:prstGeom>
        </p:spPr>
      </p:pic>
      <p:pic>
        <p:nvPicPr>
          <p:cNvPr id="8" name="2 Ny slide">
            <a:extLst>
              <a:ext uri="{FF2B5EF4-FFF2-40B4-BE49-F238E27FC236}">
                <a16:creationId xmlns:a16="http://schemas.microsoft.com/office/drawing/2014/main" id="{C9EFBCCE-8D49-4A73-8762-63E5870B1EC6}"/>
              </a:ext>
            </a:extLst>
          </p:cNvPr>
          <p:cNvPicPr>
            <a:picLocks noChangeAspect="1"/>
          </p:cNvPicPr>
          <p:nvPr userDrawn="1"/>
        </p:nvPicPr>
        <p:blipFill rotWithShape="1">
          <a:blip r:embed="rId3"/>
          <a:srcRect l="2931" r="60888"/>
          <a:stretch/>
        </p:blipFill>
        <p:spPr>
          <a:xfrm>
            <a:off x="2460466" y="4104614"/>
            <a:ext cx="363713" cy="647461"/>
          </a:xfrm>
          <a:prstGeom prst="rect">
            <a:avLst/>
          </a:prstGeom>
        </p:spPr>
      </p:pic>
      <p:pic>
        <p:nvPicPr>
          <p:cNvPr id="9" name="3 Layout">
            <a:extLst>
              <a:ext uri="{FF2B5EF4-FFF2-40B4-BE49-F238E27FC236}">
                <a16:creationId xmlns:a16="http://schemas.microsoft.com/office/drawing/2014/main" id="{00995F18-330D-4742-AD80-E856C91E09A9}"/>
              </a:ext>
            </a:extLst>
          </p:cNvPr>
          <p:cNvPicPr>
            <a:picLocks noChangeAspect="1"/>
          </p:cNvPicPr>
          <p:nvPr userDrawn="1"/>
        </p:nvPicPr>
        <p:blipFill rotWithShape="1">
          <a:blip r:embed="rId3"/>
          <a:srcRect l="36944" r="2272" b="69429"/>
          <a:stretch/>
        </p:blipFill>
        <p:spPr>
          <a:xfrm>
            <a:off x="2475931" y="4980245"/>
            <a:ext cx="593368" cy="192211"/>
          </a:xfrm>
          <a:prstGeom prst="rect">
            <a:avLst/>
          </a:prstGeom>
        </p:spPr>
      </p:pic>
      <p:pic>
        <p:nvPicPr>
          <p:cNvPr id="11" name="4 Nulstil">
            <a:extLst>
              <a:ext uri="{FF2B5EF4-FFF2-40B4-BE49-F238E27FC236}">
                <a16:creationId xmlns:a16="http://schemas.microsoft.com/office/drawing/2014/main" id="{2324BBF6-4E28-4408-B9EF-E9ED5897F24C}"/>
              </a:ext>
            </a:extLst>
          </p:cNvPr>
          <p:cNvPicPr>
            <a:picLocks noChangeAspect="1"/>
          </p:cNvPicPr>
          <p:nvPr userDrawn="1"/>
        </p:nvPicPr>
        <p:blipFill>
          <a:blip r:embed="rId4"/>
          <a:stretch>
            <a:fillRect/>
          </a:stretch>
        </p:blipFill>
        <p:spPr>
          <a:xfrm>
            <a:off x="6981362" y="4554277"/>
            <a:ext cx="547241" cy="197798"/>
          </a:xfrm>
          <a:prstGeom prst="rect">
            <a:avLst/>
          </a:prstGeom>
        </p:spPr>
      </p:pic>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194529" y="1416050"/>
            <a:ext cx="278683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19" name="Gruppe 18">
            <a:extLst>
              <a:ext uri="{FF2B5EF4-FFF2-40B4-BE49-F238E27FC236}">
                <a16:creationId xmlns:a16="http://schemas.microsoft.com/office/drawing/2014/main" id="{EB0E7C24-B1F4-440B-ABFD-7BE7799C986C}"/>
              </a:ext>
            </a:extLst>
          </p:cNvPr>
          <p:cNvGrpSpPr/>
          <p:nvPr userDrawn="1"/>
        </p:nvGrpSpPr>
        <p:grpSpPr>
          <a:xfrm>
            <a:off x="6981362" y="1440585"/>
            <a:ext cx="676669" cy="997704"/>
            <a:chOff x="6442771" y="2574072"/>
            <a:chExt cx="676669" cy="997704"/>
          </a:xfrm>
        </p:grpSpPr>
        <p:pic>
          <p:nvPicPr>
            <p:cNvPr id="20" name="Billede 19">
              <a:extLst>
                <a:ext uri="{FF2B5EF4-FFF2-40B4-BE49-F238E27FC236}">
                  <a16:creationId xmlns:a16="http://schemas.microsoft.com/office/drawing/2014/main" id="{97D49D67-0656-4D65-BDC8-19DC3FA200EB}"/>
                </a:ext>
              </a:extLst>
            </p:cNvPr>
            <p:cNvPicPr>
              <a:picLocks noChangeAspect="1"/>
            </p:cNvPicPr>
            <p:nvPr userDrawn="1"/>
          </p:nvPicPr>
          <p:blipFill>
            <a:blip r:embed="rId5"/>
            <a:stretch>
              <a:fillRect/>
            </a:stretch>
          </p:blipFill>
          <p:spPr>
            <a:xfrm>
              <a:off x="6442771" y="2574072"/>
              <a:ext cx="305786" cy="365851"/>
            </a:xfrm>
            <a:prstGeom prst="rect">
              <a:avLst/>
            </a:prstGeom>
          </p:spPr>
        </p:pic>
        <p:pic>
          <p:nvPicPr>
            <p:cNvPr id="21" name="Billede 20">
              <a:extLst>
                <a:ext uri="{FF2B5EF4-FFF2-40B4-BE49-F238E27FC236}">
                  <a16:creationId xmlns:a16="http://schemas.microsoft.com/office/drawing/2014/main" id="{0BC3FA04-2488-4F3A-A6FA-54AB316150D1}"/>
                </a:ext>
              </a:extLst>
            </p:cNvPr>
            <p:cNvPicPr>
              <a:picLocks noChangeAspect="1"/>
            </p:cNvPicPr>
            <p:nvPr userDrawn="1"/>
          </p:nvPicPr>
          <p:blipFill rotWithShape="1">
            <a:blip r:embed="rId6"/>
            <a:srcRect l="1432" t="16308" r="2422" b="1509"/>
            <a:stretch/>
          </p:blipFill>
          <p:spPr>
            <a:xfrm>
              <a:off x="6444587" y="2943287"/>
              <a:ext cx="674853" cy="628489"/>
            </a:xfrm>
            <a:prstGeom prst="rect">
              <a:avLst/>
            </a:prstGeom>
            <a:ln w="3175">
              <a:solidFill>
                <a:schemeClr val="bg1">
                  <a:lumMod val="95000"/>
                </a:schemeClr>
              </a:solidFill>
            </a:ln>
          </p:spPr>
        </p:pic>
      </p:gr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452583" y="1416050"/>
            <a:ext cx="256625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p:txBody>
      </p:sp>
      <p:pic>
        <p:nvPicPr>
          <p:cNvPr id="24" name="6 Beskær">
            <a:extLst>
              <a:ext uri="{FF2B5EF4-FFF2-40B4-BE49-F238E27FC236}">
                <a16:creationId xmlns:a16="http://schemas.microsoft.com/office/drawing/2014/main" id="{73BFC9C5-9F8B-479D-9F8C-258E445B7163}"/>
              </a:ext>
            </a:extLst>
          </p:cNvPr>
          <p:cNvPicPr>
            <a:picLocks noChangeAspect="1"/>
          </p:cNvPicPr>
          <p:nvPr userDrawn="1"/>
        </p:nvPicPr>
        <p:blipFill>
          <a:blip r:embed="rId7"/>
          <a:stretch>
            <a:fillRect/>
          </a:stretch>
        </p:blipFill>
        <p:spPr>
          <a:xfrm>
            <a:off x="10896525" y="1595200"/>
            <a:ext cx="337400" cy="321707"/>
          </a:xfrm>
          <a:prstGeom prst="rect">
            <a:avLst/>
          </a:prstGeom>
        </p:spPr>
      </p:pic>
      <p:pic>
        <p:nvPicPr>
          <p:cNvPr id="25" name="7 Skalér billede">
            <a:extLst>
              <a:ext uri="{FF2B5EF4-FFF2-40B4-BE49-F238E27FC236}">
                <a16:creationId xmlns:a16="http://schemas.microsoft.com/office/drawing/2014/main" id="{BC0CFA26-138E-416A-95E9-B8BD373116B3}"/>
              </a:ext>
            </a:extLst>
          </p:cNvPr>
          <p:cNvPicPr>
            <a:picLocks noChangeAspect="1"/>
          </p:cNvPicPr>
          <p:nvPr userDrawn="1"/>
        </p:nvPicPr>
        <p:blipFill>
          <a:blip r:embed="rId8"/>
          <a:stretch>
            <a:fillRect/>
          </a:stretch>
        </p:blipFill>
        <p:spPr>
          <a:xfrm>
            <a:off x="10896525" y="2438289"/>
            <a:ext cx="359695" cy="335309"/>
          </a:xfrm>
          <a:prstGeom prst="rect">
            <a:avLst/>
          </a:prstGeom>
        </p:spPr>
      </p:pic>
      <p:sp>
        <p:nvSpPr>
          <p:cNvPr id="26" name="Fast overskrift">
            <a:extLst>
              <a:ext uri="{FF2B5EF4-FFF2-40B4-BE49-F238E27FC236}">
                <a16:creationId xmlns:a16="http://schemas.microsoft.com/office/drawing/2014/main" id="{70228264-0252-44FF-B3C8-4CBFA6043ED3}"/>
              </a:ext>
            </a:extLst>
          </p:cNvPr>
          <p:cNvSpPr txBox="1"/>
          <p:nvPr userDrawn="1"/>
        </p:nvSpPr>
        <p:spPr>
          <a:xfrm>
            <a:off x="285750" y="341583"/>
            <a:ext cx="10752137" cy="490933"/>
          </a:xfrm>
          <a:prstGeom prst="rect">
            <a:avLst/>
          </a:prstGeom>
          <a:noFill/>
        </p:spPr>
        <p:txBody>
          <a:bodyPr wrap="square" lIns="0" tIns="0" rIns="0" bIns="0" rtlCol="0" anchor="t" anchorCtr="0">
            <a:noAutofit/>
          </a:bodyPr>
          <a:lstStyle/>
          <a:p>
            <a:pPr>
              <a:lnSpc>
                <a:spcPct val="83000"/>
              </a:lnSpc>
            </a:pPr>
            <a:r>
              <a:rPr lang="da-DK" sz="3200" b="0" cap="none" baseline="0" noProof="1">
                <a:solidFill>
                  <a:schemeClr val="tx1"/>
                </a:solidFill>
                <a:latin typeface="Arial" panose="020B0604020202020204" pitchFamily="34" charset="0"/>
                <a:cs typeface="Arial" panose="020B0604020202020204" pitchFamily="34" charset="0"/>
              </a:rPr>
              <a:t>Brugerguide - Slet før anvendelse</a:t>
            </a:r>
          </a:p>
        </p:txBody>
      </p:sp>
    </p:spTree>
    <p:extLst>
      <p:ext uri="{BB962C8B-B14F-4D97-AF65-F5344CB8AC3E}">
        <p14:creationId xmlns:p14="http://schemas.microsoft.com/office/powerpoint/2010/main" val="138005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7" name="Background"/>
          <p:cNvSpPr/>
          <p:nvPr userDrawn="1"/>
        </p:nvSpPr>
        <p:spPr>
          <a:xfrm flipV="1">
            <a:off x="0" y="6210000"/>
            <a:ext cx="12193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1" name="Title 1">
            <a:extLst>
              <a:ext uri="{FF2B5EF4-FFF2-40B4-BE49-F238E27FC236}">
                <a16:creationId xmlns:a16="http://schemas.microsoft.com/office/drawing/2014/main" id="{68027D26-F3F7-4988-855F-0F502F5993DA}"/>
              </a:ext>
            </a:extLst>
          </p:cNvPr>
          <p:cNvSpPr>
            <a:spLocks noGrp="1"/>
          </p:cNvSpPr>
          <p:nvPr>
            <p:ph type="ctrTitle" hasCustomPrompt="1"/>
          </p:nvPr>
        </p:nvSpPr>
        <p:spPr>
          <a:xfrm>
            <a:off x="266702" y="166687"/>
            <a:ext cx="11633198" cy="2717241"/>
          </a:xfrm>
        </p:spPr>
        <p:txBody>
          <a:bodyPr anchor="t"/>
          <a:lstStyle>
            <a:lvl1pPr algn="l">
              <a:defRPr sz="7000">
                <a:solidFill>
                  <a:schemeClr val="tx1"/>
                </a:solidFill>
              </a:defRPr>
            </a:lvl1pPr>
          </a:lstStyle>
          <a:p>
            <a:r>
              <a:rPr lang="da-DK" dirty="0"/>
              <a:t>Klik for at tilføje titel</a:t>
            </a:r>
          </a:p>
        </p:txBody>
      </p:sp>
      <p:sp>
        <p:nvSpPr>
          <p:cNvPr id="12" name="Date Placeholder 7">
            <a:extLst>
              <a:ext uri="{FF2B5EF4-FFF2-40B4-BE49-F238E27FC236}">
                <a16:creationId xmlns:a16="http://schemas.microsoft.com/office/drawing/2014/main" id="{6AF3DE80-6B65-463B-943D-1E72AAF4227C}"/>
              </a:ext>
            </a:extLst>
          </p:cNvPr>
          <p:cNvSpPr>
            <a:spLocks noGrp="1"/>
          </p:cNvSpPr>
          <p:nvPr>
            <p:ph type="dt" sz="half" idx="13"/>
          </p:nvPr>
        </p:nvSpPr>
        <p:spPr>
          <a:xfrm>
            <a:off x="263525" y="4265835"/>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pic>
        <p:nvPicPr>
          <p:cNvPr id="22"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3AFAE714-AA58-4292-A682-8D10790902E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pic>
        <p:nvPicPr>
          <p:cNvPr id="14" name="image" descr="{&quot;templafy&quot;:{&quot;binding&quot;:&quot;UserProfile.LogoInsertion.Tagline_{{DocumentLanguage}}&quot;,&quot;inheritDimensions&quot;:&quot;inheritNone&quot;,&quot;height&quot;:&quot;{{UserProfile.LogoInsertion.PpTaglineHeight}}&quot;,&quot;type&quot;:&quot;image&quot;}}" title="UserProfile.LogoInsertion.Tagline_{{DocumentLanguage}}">
            <a:extLst>
              <a:ext uri="{FF2B5EF4-FFF2-40B4-BE49-F238E27FC236}">
                <a16:creationId xmlns:a16="http://schemas.microsoft.com/office/drawing/2014/main" id="{29CD4233-F331-4D5B-B9CF-567814FDBF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6365" y="6210000"/>
            <a:ext cx="4503317" cy="484431"/>
          </a:xfrm>
          <a:prstGeom prst="rect">
            <a:avLst/>
          </a:prstGeom>
        </p:spPr>
      </p:pic>
      <p:sp>
        <p:nvSpPr>
          <p:cNvPr id="17" name="Text Placeholder 4">
            <a:extLst>
              <a:ext uri="{FF2B5EF4-FFF2-40B4-BE49-F238E27FC236}">
                <a16:creationId xmlns:a16="http://schemas.microsoft.com/office/drawing/2014/main" id="{3291C62D-3F94-43C6-8CAB-B792F769A1B0}"/>
              </a:ext>
            </a:extLst>
          </p:cNvPr>
          <p:cNvSpPr>
            <a:spLocks noGrp="1"/>
          </p:cNvSpPr>
          <p:nvPr>
            <p:ph type="body" sz="quarter" idx="14" hasCustomPrompt="1"/>
          </p:nvPr>
        </p:nvSpPr>
        <p:spPr>
          <a:xfrm>
            <a:off x="263525" y="3067050"/>
            <a:ext cx="11633198" cy="36195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206396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Gul m. billede">
    <p:spTree>
      <p:nvGrpSpPr>
        <p:cNvPr id="1" name=""/>
        <p:cNvGrpSpPr/>
        <p:nvPr/>
      </p:nvGrpSpPr>
      <p:grpSpPr>
        <a:xfrm>
          <a:off x="0" y="0"/>
          <a:ext cx="0" cy="0"/>
          <a:chOff x="0" y="0"/>
          <a:chExt cx="0" cy="0"/>
        </a:xfrm>
      </p:grpSpPr>
      <p:sp>
        <p:nvSpPr>
          <p:cNvPr id="7" name="Background"/>
          <p:cNvSpPr/>
          <p:nvPr userDrawn="1"/>
        </p:nvSpPr>
        <p:spPr>
          <a:xfrm>
            <a:off x="-1" y="0"/>
            <a:ext cx="7197749" cy="62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Picture Placeholder 9">
            <a:extLst>
              <a:ext uri="{FF2B5EF4-FFF2-40B4-BE49-F238E27FC236}">
                <a16:creationId xmlns:a16="http://schemas.microsoft.com/office/drawing/2014/main" id="{BB9D4F55-78DF-4212-9619-8E68C5588F58}"/>
              </a:ext>
            </a:extLst>
          </p:cNvPr>
          <p:cNvSpPr>
            <a:spLocks noGrp="1"/>
          </p:cNvSpPr>
          <p:nvPr>
            <p:ph type="pic" sz="quarter" idx="14" hasCustomPrompt="1"/>
          </p:nvPr>
        </p:nvSpPr>
        <p:spPr>
          <a:xfrm>
            <a:off x="7197749" y="0"/>
            <a:ext cx="4994251" cy="6210000"/>
          </a:xfrm>
        </p:spPr>
        <p:txBody>
          <a:bodyPr tIns="72000"/>
          <a:lstStyle>
            <a:lvl1pPr marL="0" indent="0" algn="ctr">
              <a:buNone/>
              <a:defRPr sz="1400"/>
            </a:lvl1pPr>
          </a:lstStyle>
          <a:p>
            <a:r>
              <a:rPr lang="da-DK" dirty="0"/>
              <a:t>Klik på ikonet for at tilføje et billede</a:t>
            </a: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4" name="Title 1">
            <a:extLst>
              <a:ext uri="{FF2B5EF4-FFF2-40B4-BE49-F238E27FC236}">
                <a16:creationId xmlns:a16="http://schemas.microsoft.com/office/drawing/2014/main" id="{E125CE80-2CC4-453F-9E5D-D1CF0859E355}"/>
              </a:ext>
            </a:extLst>
          </p:cNvPr>
          <p:cNvSpPr>
            <a:spLocks noGrp="1"/>
          </p:cNvSpPr>
          <p:nvPr>
            <p:ph type="ctrTitle" hasCustomPrompt="1"/>
          </p:nvPr>
        </p:nvSpPr>
        <p:spPr>
          <a:xfrm>
            <a:off x="266702" y="166687"/>
            <a:ext cx="5829298" cy="2717241"/>
          </a:xfrm>
        </p:spPr>
        <p:txBody>
          <a:bodyPr anchor="t"/>
          <a:lstStyle>
            <a:lvl1pPr algn="l">
              <a:defRPr sz="7000">
                <a:solidFill>
                  <a:schemeClr val="tx1"/>
                </a:solidFill>
              </a:defRPr>
            </a:lvl1pPr>
          </a:lstStyle>
          <a:p>
            <a:r>
              <a:rPr lang="da-DK" dirty="0"/>
              <a:t>Klik for at tilføje titel</a:t>
            </a:r>
          </a:p>
        </p:txBody>
      </p:sp>
      <p:sp>
        <p:nvSpPr>
          <p:cNvPr id="15" name="Date Placeholder 7">
            <a:extLst>
              <a:ext uri="{FF2B5EF4-FFF2-40B4-BE49-F238E27FC236}">
                <a16:creationId xmlns:a16="http://schemas.microsoft.com/office/drawing/2014/main" id="{37581D82-3815-457C-92E8-06D7A637843E}"/>
              </a:ext>
            </a:extLst>
          </p:cNvPr>
          <p:cNvSpPr>
            <a:spLocks noGrp="1"/>
          </p:cNvSpPr>
          <p:nvPr>
            <p:ph type="dt" sz="half" idx="13"/>
          </p:nvPr>
        </p:nvSpPr>
        <p:spPr>
          <a:xfrm>
            <a:off x="263525" y="4265835"/>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sp>
        <p:nvSpPr>
          <p:cNvPr id="11" name="Text Placeholder 4">
            <a:extLst>
              <a:ext uri="{FF2B5EF4-FFF2-40B4-BE49-F238E27FC236}">
                <a16:creationId xmlns:a16="http://schemas.microsoft.com/office/drawing/2014/main" id="{25AC4AA6-D2C8-4A8C-8428-39A60869DFCC}"/>
              </a:ext>
            </a:extLst>
          </p:cNvPr>
          <p:cNvSpPr>
            <a:spLocks noGrp="1"/>
          </p:cNvSpPr>
          <p:nvPr>
            <p:ph type="body" sz="quarter" idx="15" hasCustomPrompt="1"/>
          </p:nvPr>
        </p:nvSpPr>
        <p:spPr>
          <a:xfrm>
            <a:off x="263525" y="3067050"/>
            <a:ext cx="5829298" cy="36195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7694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vid m. billede A">
    <p:spTree>
      <p:nvGrpSpPr>
        <p:cNvPr id="1" name=""/>
        <p:cNvGrpSpPr/>
        <p:nvPr/>
      </p:nvGrpSpPr>
      <p:grpSpPr>
        <a:xfrm>
          <a:off x="0" y="0"/>
          <a:ext cx="0" cy="0"/>
          <a:chOff x="0" y="0"/>
          <a:chExt cx="0" cy="0"/>
        </a:xfrm>
      </p:grpSpPr>
      <p:sp>
        <p:nvSpPr>
          <p:cNvPr id="7" name="Background"/>
          <p:cNvSpPr/>
          <p:nvPr userDrawn="1"/>
        </p:nvSpPr>
        <p:spPr>
          <a:xfrm flipV="1">
            <a:off x="-1" y="6210000"/>
            <a:ext cx="12192001"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Picture Placeholder 9">
            <a:extLst>
              <a:ext uri="{FF2B5EF4-FFF2-40B4-BE49-F238E27FC236}">
                <a16:creationId xmlns:a16="http://schemas.microsoft.com/office/drawing/2014/main" id="{BB9D4F55-78DF-4212-9619-8E68C5588F58}"/>
              </a:ext>
            </a:extLst>
          </p:cNvPr>
          <p:cNvSpPr>
            <a:spLocks noGrp="1"/>
          </p:cNvSpPr>
          <p:nvPr>
            <p:ph type="pic" sz="quarter" idx="14" hasCustomPrompt="1"/>
          </p:nvPr>
        </p:nvSpPr>
        <p:spPr>
          <a:xfrm>
            <a:off x="7197749" y="0"/>
            <a:ext cx="4994251" cy="6210000"/>
          </a:xfrm>
        </p:spPr>
        <p:txBody>
          <a:bodyPr tIns="72000"/>
          <a:lstStyle>
            <a:lvl1pPr marL="0" indent="0" algn="ctr">
              <a:buNone/>
              <a:defRPr sz="1400"/>
            </a:lvl1pPr>
          </a:lstStyle>
          <a:p>
            <a:r>
              <a:rPr lang="da-DK" dirty="0"/>
              <a:t>Klik på ikonet for at tilføje et billede</a:t>
            </a: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2" name="Title 1">
            <a:extLst>
              <a:ext uri="{FF2B5EF4-FFF2-40B4-BE49-F238E27FC236}">
                <a16:creationId xmlns:a16="http://schemas.microsoft.com/office/drawing/2014/main" id="{16A0A48B-204D-46D9-AC98-0537003F65D9}"/>
              </a:ext>
            </a:extLst>
          </p:cNvPr>
          <p:cNvSpPr>
            <a:spLocks noGrp="1"/>
          </p:cNvSpPr>
          <p:nvPr>
            <p:ph type="ctrTitle" hasCustomPrompt="1"/>
          </p:nvPr>
        </p:nvSpPr>
        <p:spPr>
          <a:xfrm>
            <a:off x="266702" y="166687"/>
            <a:ext cx="5829298" cy="2717241"/>
          </a:xfrm>
        </p:spPr>
        <p:txBody>
          <a:bodyPr anchor="t"/>
          <a:lstStyle>
            <a:lvl1pPr algn="l">
              <a:defRPr sz="7000">
                <a:solidFill>
                  <a:schemeClr val="tx1"/>
                </a:solidFill>
              </a:defRPr>
            </a:lvl1pPr>
          </a:lstStyle>
          <a:p>
            <a:r>
              <a:rPr lang="da-DK" dirty="0"/>
              <a:t>Klik for at tilføje titel</a:t>
            </a:r>
          </a:p>
        </p:txBody>
      </p:sp>
      <p:sp>
        <p:nvSpPr>
          <p:cNvPr id="13" name="Date Placeholder 7">
            <a:extLst>
              <a:ext uri="{FF2B5EF4-FFF2-40B4-BE49-F238E27FC236}">
                <a16:creationId xmlns:a16="http://schemas.microsoft.com/office/drawing/2014/main" id="{60941E6E-6BAC-4A15-B058-9CE7C058951E}"/>
              </a:ext>
            </a:extLst>
          </p:cNvPr>
          <p:cNvSpPr>
            <a:spLocks noGrp="1"/>
          </p:cNvSpPr>
          <p:nvPr>
            <p:ph type="dt" sz="half" idx="13"/>
          </p:nvPr>
        </p:nvSpPr>
        <p:spPr>
          <a:xfrm>
            <a:off x="263525" y="4265835"/>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pic>
        <p:nvPicPr>
          <p:cNvPr id="18"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8368F33E-E082-4759-B776-D0370C71B0D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pic>
        <p:nvPicPr>
          <p:cNvPr id="17" name="image" descr="{&quot;templafy&quot;:{&quot;binding&quot;:&quot;UserProfile.LogoInsertion.Tagline_{{DocumentLanguage}}&quot;,&quot;inheritDimensions&quot;:&quot;inheritNone&quot;,&quot;height&quot;:&quot;{{UserProfile.LogoInsertion.PpTaglineHeight}}&quot;,&quot;type&quot;:&quot;image&quot;}}" title="UserProfile.LogoInsertion.Tagline_{{DocumentLanguage}}">
            <a:extLst>
              <a:ext uri="{FF2B5EF4-FFF2-40B4-BE49-F238E27FC236}">
                <a16:creationId xmlns:a16="http://schemas.microsoft.com/office/drawing/2014/main" id="{62C9B8B6-589D-4F65-843F-C4FAEB9C53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6365" y="6210000"/>
            <a:ext cx="4503317" cy="484431"/>
          </a:xfrm>
          <a:prstGeom prst="rect">
            <a:avLst/>
          </a:prstGeom>
        </p:spPr>
      </p:pic>
      <p:sp>
        <p:nvSpPr>
          <p:cNvPr id="19" name="Text Placeholder 4">
            <a:extLst>
              <a:ext uri="{FF2B5EF4-FFF2-40B4-BE49-F238E27FC236}">
                <a16:creationId xmlns:a16="http://schemas.microsoft.com/office/drawing/2014/main" id="{B191E0C3-38FB-4A05-9222-21D4D9452ADD}"/>
              </a:ext>
            </a:extLst>
          </p:cNvPr>
          <p:cNvSpPr>
            <a:spLocks noGrp="1"/>
          </p:cNvSpPr>
          <p:nvPr>
            <p:ph type="body" sz="quarter" idx="15" hasCustomPrompt="1"/>
          </p:nvPr>
        </p:nvSpPr>
        <p:spPr>
          <a:xfrm>
            <a:off x="263525" y="3067050"/>
            <a:ext cx="5829298" cy="64800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425869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Hvid m. billede B">
    <p:spTree>
      <p:nvGrpSpPr>
        <p:cNvPr id="1" name=""/>
        <p:cNvGrpSpPr/>
        <p:nvPr/>
      </p:nvGrpSpPr>
      <p:grpSpPr>
        <a:xfrm>
          <a:off x="0" y="0"/>
          <a:ext cx="0" cy="0"/>
          <a:chOff x="0" y="0"/>
          <a:chExt cx="0" cy="0"/>
        </a:xfrm>
      </p:grpSpPr>
      <p:sp>
        <p:nvSpPr>
          <p:cNvPr id="7" name="Background"/>
          <p:cNvSpPr/>
          <p:nvPr userDrawn="1"/>
        </p:nvSpPr>
        <p:spPr>
          <a:xfrm flipV="1">
            <a:off x="-1" y="6210000"/>
            <a:ext cx="12192001"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Picture Placeholder 9">
            <a:extLst>
              <a:ext uri="{FF2B5EF4-FFF2-40B4-BE49-F238E27FC236}">
                <a16:creationId xmlns:a16="http://schemas.microsoft.com/office/drawing/2014/main" id="{BB9D4F55-78DF-4212-9619-8E68C5588F58}"/>
              </a:ext>
            </a:extLst>
          </p:cNvPr>
          <p:cNvSpPr>
            <a:spLocks noGrp="1"/>
          </p:cNvSpPr>
          <p:nvPr>
            <p:ph type="pic" sz="quarter" idx="14" hasCustomPrompt="1"/>
          </p:nvPr>
        </p:nvSpPr>
        <p:spPr>
          <a:xfrm>
            <a:off x="6097200" y="0"/>
            <a:ext cx="6094800" cy="6210000"/>
          </a:xfrm>
        </p:spPr>
        <p:txBody>
          <a:bodyPr tIns="72000"/>
          <a:lstStyle>
            <a:lvl1pPr marL="0" indent="0" algn="ctr">
              <a:buNone/>
              <a:defRPr sz="1400"/>
            </a:lvl1pPr>
          </a:lstStyle>
          <a:p>
            <a:r>
              <a:rPr lang="da-DK" dirty="0"/>
              <a:t>Klik på ikonet for at tilføje et billede</a:t>
            </a: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2" name="Title 1">
            <a:extLst>
              <a:ext uri="{FF2B5EF4-FFF2-40B4-BE49-F238E27FC236}">
                <a16:creationId xmlns:a16="http://schemas.microsoft.com/office/drawing/2014/main" id="{8F6B8A14-B94C-4D55-914C-31401F50AE18}"/>
              </a:ext>
            </a:extLst>
          </p:cNvPr>
          <p:cNvSpPr>
            <a:spLocks noGrp="1"/>
          </p:cNvSpPr>
          <p:nvPr>
            <p:ph type="ctrTitle" hasCustomPrompt="1"/>
          </p:nvPr>
        </p:nvSpPr>
        <p:spPr>
          <a:xfrm>
            <a:off x="266702" y="166687"/>
            <a:ext cx="8191498" cy="2717241"/>
          </a:xfrm>
        </p:spPr>
        <p:txBody>
          <a:bodyPr anchor="t"/>
          <a:lstStyle>
            <a:lvl1pPr algn="l">
              <a:defRPr sz="7000">
                <a:solidFill>
                  <a:schemeClr val="tx1"/>
                </a:solidFill>
              </a:defRPr>
            </a:lvl1pPr>
          </a:lstStyle>
          <a:p>
            <a:r>
              <a:rPr lang="da-DK" dirty="0"/>
              <a:t>Klik for at tilføje titel</a:t>
            </a:r>
          </a:p>
        </p:txBody>
      </p:sp>
      <p:sp>
        <p:nvSpPr>
          <p:cNvPr id="13" name="Date Placeholder 7">
            <a:extLst>
              <a:ext uri="{FF2B5EF4-FFF2-40B4-BE49-F238E27FC236}">
                <a16:creationId xmlns:a16="http://schemas.microsoft.com/office/drawing/2014/main" id="{202F7DC4-E8A0-4835-8785-592C4B4C4ED1}"/>
              </a:ext>
            </a:extLst>
          </p:cNvPr>
          <p:cNvSpPr>
            <a:spLocks noGrp="1"/>
          </p:cNvSpPr>
          <p:nvPr>
            <p:ph type="dt" sz="half" idx="13"/>
          </p:nvPr>
        </p:nvSpPr>
        <p:spPr>
          <a:xfrm>
            <a:off x="263525" y="4265835"/>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pic>
        <p:nvPicPr>
          <p:cNvPr id="18"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97A6C2FE-B677-48BB-A659-DEEB85D4EA6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pic>
        <p:nvPicPr>
          <p:cNvPr id="17" name="image" descr="{&quot;templafy&quot;:{&quot;binding&quot;:&quot;UserProfile.LogoInsertion.Tagline_{{DocumentLanguage}}&quot;,&quot;inheritDimensions&quot;:&quot;inheritNone&quot;,&quot;height&quot;:&quot;{{UserProfile.LogoInsertion.PpTaglineHeight}}&quot;,&quot;type&quot;:&quot;image&quot;}}" title="UserProfile.LogoInsertion.Tagline_{{DocumentLanguage}}">
            <a:extLst>
              <a:ext uri="{FF2B5EF4-FFF2-40B4-BE49-F238E27FC236}">
                <a16:creationId xmlns:a16="http://schemas.microsoft.com/office/drawing/2014/main" id="{E9FF76FD-C66A-4EC4-9AB5-616232DE17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6365" y="6210000"/>
            <a:ext cx="4503317" cy="484431"/>
          </a:xfrm>
          <a:prstGeom prst="rect">
            <a:avLst/>
          </a:prstGeom>
        </p:spPr>
      </p:pic>
      <p:sp>
        <p:nvSpPr>
          <p:cNvPr id="19" name="Text Placeholder 4">
            <a:extLst>
              <a:ext uri="{FF2B5EF4-FFF2-40B4-BE49-F238E27FC236}">
                <a16:creationId xmlns:a16="http://schemas.microsoft.com/office/drawing/2014/main" id="{782C070D-E54D-451D-AC67-7D5871CB71CA}"/>
              </a:ext>
            </a:extLst>
          </p:cNvPr>
          <p:cNvSpPr>
            <a:spLocks noGrp="1"/>
          </p:cNvSpPr>
          <p:nvPr>
            <p:ph type="body" sz="quarter" idx="15" hasCustomPrompt="1"/>
          </p:nvPr>
        </p:nvSpPr>
        <p:spPr>
          <a:xfrm>
            <a:off x="263525" y="3067050"/>
            <a:ext cx="5299075" cy="64800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40869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Hvid">
    <p:spTree>
      <p:nvGrpSpPr>
        <p:cNvPr id="1" name=""/>
        <p:cNvGrpSpPr/>
        <p:nvPr/>
      </p:nvGrpSpPr>
      <p:grpSpPr>
        <a:xfrm>
          <a:off x="0" y="0"/>
          <a:ext cx="0" cy="0"/>
          <a:chOff x="0" y="0"/>
          <a:chExt cx="0" cy="0"/>
        </a:xfrm>
      </p:grpSpPr>
      <p:sp>
        <p:nvSpPr>
          <p:cNvPr id="7" name="Background"/>
          <p:cNvSpPr/>
          <p:nvPr userDrawn="1"/>
        </p:nvSpPr>
        <p:spPr>
          <a:xfrm flipV="1">
            <a:off x="0" y="6210000"/>
            <a:ext cx="12193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8" name="Date Placeholder 7">
            <a:extLst>
              <a:ext uri="{FF2B5EF4-FFF2-40B4-BE49-F238E27FC236}">
                <a16:creationId xmlns:a16="http://schemas.microsoft.com/office/drawing/2014/main" id="{565F3085-71F3-4B75-8FE8-1A523EC793A9}"/>
              </a:ext>
            </a:extLst>
          </p:cNvPr>
          <p:cNvSpPr>
            <a:spLocks noGrp="1"/>
          </p:cNvSpPr>
          <p:nvPr>
            <p:ph type="dt" sz="half" idx="13"/>
          </p:nvPr>
        </p:nvSpPr>
        <p:spPr>
          <a:xfrm>
            <a:off x="263525" y="3797116"/>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sp>
        <p:nvSpPr>
          <p:cNvPr id="11" name="Title 1">
            <a:extLst>
              <a:ext uri="{FF2B5EF4-FFF2-40B4-BE49-F238E27FC236}">
                <a16:creationId xmlns:a16="http://schemas.microsoft.com/office/drawing/2014/main" id="{C98C3779-B922-43C9-BAC8-A296D850FE80}"/>
              </a:ext>
            </a:extLst>
          </p:cNvPr>
          <p:cNvSpPr>
            <a:spLocks noGrp="1"/>
          </p:cNvSpPr>
          <p:nvPr>
            <p:ph type="ctrTitle" hasCustomPrompt="1"/>
          </p:nvPr>
        </p:nvSpPr>
        <p:spPr>
          <a:xfrm>
            <a:off x="266702" y="166687"/>
            <a:ext cx="11633198" cy="1966913"/>
          </a:xfrm>
        </p:spPr>
        <p:txBody>
          <a:bodyPr anchor="t"/>
          <a:lstStyle>
            <a:lvl1pPr algn="l">
              <a:defRPr sz="5000">
                <a:solidFill>
                  <a:schemeClr val="tx1"/>
                </a:solidFill>
              </a:defRPr>
            </a:lvl1pPr>
          </a:lstStyle>
          <a:p>
            <a:r>
              <a:rPr lang="da-DK" dirty="0"/>
              <a:t>Klik for at tilføje titel</a:t>
            </a:r>
          </a:p>
        </p:txBody>
      </p:sp>
      <p:pic>
        <p:nvPicPr>
          <p:cNvPr id="12"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15372364-B9E1-4EFD-8571-76441BBEF0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pic>
        <p:nvPicPr>
          <p:cNvPr id="13" name="image" descr="{&quot;templafy&quot;:{&quot;binding&quot;:&quot;UserProfile.LogoInsertion.Tagline_{{DocumentLanguage}}&quot;,&quot;inheritDimensions&quot;:&quot;inheritNone&quot;,&quot;height&quot;:&quot;{{UserProfile.LogoInsertion.PpTaglineHeight}}&quot;,&quot;type&quot;:&quot;image&quot;}}" title="UserProfile.LogoInsertion.Tagline_{{DocumentLanguage}}">
            <a:extLst>
              <a:ext uri="{FF2B5EF4-FFF2-40B4-BE49-F238E27FC236}">
                <a16:creationId xmlns:a16="http://schemas.microsoft.com/office/drawing/2014/main" id="{8714DF85-F004-427C-AF19-001889FAFE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6365" y="6210000"/>
            <a:ext cx="4503317" cy="484431"/>
          </a:xfrm>
          <a:prstGeom prst="rect">
            <a:avLst/>
          </a:prstGeom>
        </p:spPr>
      </p:pic>
      <p:sp>
        <p:nvSpPr>
          <p:cNvPr id="14" name="Text Placeholder 4">
            <a:extLst>
              <a:ext uri="{FF2B5EF4-FFF2-40B4-BE49-F238E27FC236}">
                <a16:creationId xmlns:a16="http://schemas.microsoft.com/office/drawing/2014/main" id="{6E982690-DA76-48A9-A83F-C7E000823C29}"/>
              </a:ext>
            </a:extLst>
          </p:cNvPr>
          <p:cNvSpPr>
            <a:spLocks noGrp="1"/>
          </p:cNvSpPr>
          <p:nvPr>
            <p:ph type="body" sz="quarter" idx="14" hasCustomPrompt="1"/>
          </p:nvPr>
        </p:nvSpPr>
        <p:spPr>
          <a:xfrm>
            <a:off x="263525" y="3067050"/>
            <a:ext cx="11633198" cy="36195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76220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Gul">
    <p:spTree>
      <p:nvGrpSpPr>
        <p:cNvPr id="1" name=""/>
        <p:cNvGrpSpPr/>
        <p:nvPr/>
      </p:nvGrpSpPr>
      <p:grpSpPr>
        <a:xfrm>
          <a:off x="0" y="0"/>
          <a:ext cx="0" cy="0"/>
          <a:chOff x="0" y="0"/>
          <a:chExt cx="0" cy="0"/>
        </a:xfrm>
      </p:grpSpPr>
      <p:sp>
        <p:nvSpPr>
          <p:cNvPr id="7" name="Background"/>
          <p:cNvSpPr/>
          <p:nvPr userDrawn="1"/>
        </p:nvSpPr>
        <p:spPr>
          <a:xfrm>
            <a:off x="0" y="0"/>
            <a:ext cx="12193200" cy="62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3" name="Date Placeholder 7">
            <a:extLst>
              <a:ext uri="{FF2B5EF4-FFF2-40B4-BE49-F238E27FC236}">
                <a16:creationId xmlns:a16="http://schemas.microsoft.com/office/drawing/2014/main" id="{7C5EC0EC-D4A2-4423-B8B5-1B952DD89C25}"/>
              </a:ext>
            </a:extLst>
          </p:cNvPr>
          <p:cNvSpPr>
            <a:spLocks noGrp="1"/>
          </p:cNvSpPr>
          <p:nvPr>
            <p:ph type="dt" sz="half" idx="13"/>
          </p:nvPr>
        </p:nvSpPr>
        <p:spPr>
          <a:xfrm>
            <a:off x="263525" y="3797116"/>
            <a:ext cx="2089150" cy="347299"/>
          </a:xfrm>
        </p:spPr>
        <p:txBody>
          <a:bodyPr lIns="0" tIns="0" rIns="0" bIns="0"/>
          <a:lstStyle>
            <a:lvl1pPr>
              <a:defRPr sz="2000">
                <a:solidFill>
                  <a:schemeClr val="tx1"/>
                </a:solidFill>
              </a:defRPr>
            </a:lvl1pPr>
          </a:lstStyle>
          <a:p>
            <a:fld id="{4EE0EEF9-BAD4-4387-B3AC-9FAEABA23AC0}" type="datetime3">
              <a:rPr lang="da-DK" smtClean="0"/>
              <a:pPr/>
              <a:t>27.08.2024</a:t>
            </a:fld>
            <a:endParaRPr lang="da-DK" dirty="0"/>
          </a:p>
        </p:txBody>
      </p:sp>
      <p:sp>
        <p:nvSpPr>
          <p:cNvPr id="17" name="Title 1">
            <a:extLst>
              <a:ext uri="{FF2B5EF4-FFF2-40B4-BE49-F238E27FC236}">
                <a16:creationId xmlns:a16="http://schemas.microsoft.com/office/drawing/2014/main" id="{25D3F337-32ED-4DDF-B913-8F63A712BD7C}"/>
              </a:ext>
            </a:extLst>
          </p:cNvPr>
          <p:cNvSpPr>
            <a:spLocks noGrp="1"/>
          </p:cNvSpPr>
          <p:nvPr>
            <p:ph type="ctrTitle" hasCustomPrompt="1"/>
          </p:nvPr>
        </p:nvSpPr>
        <p:spPr>
          <a:xfrm>
            <a:off x="266702" y="166687"/>
            <a:ext cx="11633198" cy="1966913"/>
          </a:xfrm>
        </p:spPr>
        <p:txBody>
          <a:bodyPr anchor="t"/>
          <a:lstStyle>
            <a:lvl1pPr algn="l">
              <a:defRPr sz="5000">
                <a:solidFill>
                  <a:schemeClr val="tx1"/>
                </a:solidFill>
              </a:defRPr>
            </a:lvl1pPr>
          </a:lstStyle>
          <a:p>
            <a:r>
              <a:rPr lang="da-DK" dirty="0"/>
              <a:t>Klik for at tilføje titel</a:t>
            </a:r>
          </a:p>
        </p:txBody>
      </p:sp>
      <p:sp>
        <p:nvSpPr>
          <p:cNvPr id="9" name="Text Placeholder 4">
            <a:extLst>
              <a:ext uri="{FF2B5EF4-FFF2-40B4-BE49-F238E27FC236}">
                <a16:creationId xmlns:a16="http://schemas.microsoft.com/office/drawing/2014/main" id="{FCB6DB25-D463-42D6-8A4D-7C69279657A0}"/>
              </a:ext>
            </a:extLst>
          </p:cNvPr>
          <p:cNvSpPr>
            <a:spLocks noGrp="1"/>
          </p:cNvSpPr>
          <p:nvPr>
            <p:ph type="body" sz="quarter" idx="14" hasCustomPrompt="1"/>
          </p:nvPr>
        </p:nvSpPr>
        <p:spPr>
          <a:xfrm>
            <a:off x="263525" y="3067050"/>
            <a:ext cx="11633198" cy="361950"/>
          </a:xfrm>
        </p:spPr>
        <p:txBody>
          <a:bodyPr/>
          <a:lstStyle>
            <a:lvl1pPr marL="0" indent="0">
              <a:buNone/>
              <a:defRPr sz="2000"/>
            </a:lvl1pPr>
          </a:lstStyle>
          <a:p>
            <a:pPr lvl="0"/>
            <a:r>
              <a:rPr lang="da-DK" dirty="0"/>
              <a:t>Indsæt navn, titel og afdeling</a:t>
            </a:r>
          </a:p>
        </p:txBody>
      </p:sp>
    </p:spTree>
    <p:extLst>
      <p:ext uri="{BB962C8B-B14F-4D97-AF65-F5344CB8AC3E}">
        <p14:creationId xmlns:p14="http://schemas.microsoft.com/office/powerpoint/2010/main" val="154943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ort">
    <p:spTree>
      <p:nvGrpSpPr>
        <p:cNvPr id="1" name=""/>
        <p:cNvGrpSpPr/>
        <p:nvPr/>
      </p:nvGrpSpPr>
      <p:grpSpPr>
        <a:xfrm>
          <a:off x="0" y="0"/>
          <a:ext cx="0" cy="0"/>
          <a:chOff x="0" y="0"/>
          <a:chExt cx="0" cy="0"/>
        </a:xfrm>
      </p:grpSpPr>
      <p:sp>
        <p:nvSpPr>
          <p:cNvPr id="7" name="Background"/>
          <p:cNvSpPr/>
          <p:nvPr userDrawn="1"/>
        </p:nvSpPr>
        <p:spPr>
          <a:xfrm>
            <a:off x="0" y="0"/>
            <a:ext cx="12193200" cy="62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2"/>
              </a:solidFill>
            </a:endParaRPr>
          </a:p>
        </p:txBody>
      </p:sp>
      <p:sp>
        <p:nvSpPr>
          <p:cNvPr id="6" name="Slide Number Placeholder 5" hidden="1"/>
          <p:cNvSpPr>
            <a:spLocks noGrp="1"/>
          </p:cNvSpPr>
          <p:nvPr>
            <p:ph type="sldNum" sz="quarter" idx="12"/>
          </p:nvPr>
        </p:nvSpPr>
        <p:spPr>
          <a:xfrm>
            <a:off x="0" y="6847200"/>
            <a:ext cx="0" cy="0"/>
          </a:xfrm>
        </p:spPr>
        <p:txBody>
          <a:bodyPr/>
          <a:lstStyle>
            <a:lvl1pPr>
              <a:defRPr sz="100">
                <a:solidFill>
                  <a:schemeClr val="tx1"/>
                </a:solidFill>
              </a:defRPr>
            </a:lvl1pPr>
          </a:lstStyle>
          <a:p>
            <a:r>
              <a:rPr lang="da-DK" dirty="0"/>
              <a:t>.</a:t>
            </a:r>
          </a:p>
        </p:txBody>
      </p:sp>
      <p:sp>
        <p:nvSpPr>
          <p:cNvPr id="13" name="Date Placeholder 7">
            <a:extLst>
              <a:ext uri="{FF2B5EF4-FFF2-40B4-BE49-F238E27FC236}">
                <a16:creationId xmlns:a16="http://schemas.microsoft.com/office/drawing/2014/main" id="{394D93EB-3F52-436F-905E-95EFD60EE8AC}"/>
              </a:ext>
            </a:extLst>
          </p:cNvPr>
          <p:cNvSpPr>
            <a:spLocks noGrp="1"/>
          </p:cNvSpPr>
          <p:nvPr>
            <p:ph type="dt" sz="half" idx="13"/>
          </p:nvPr>
        </p:nvSpPr>
        <p:spPr>
          <a:xfrm>
            <a:off x="263525" y="3797116"/>
            <a:ext cx="2089150" cy="347299"/>
          </a:xfrm>
        </p:spPr>
        <p:txBody>
          <a:bodyPr lIns="0" tIns="0" rIns="0" bIns="0"/>
          <a:lstStyle>
            <a:lvl1pPr>
              <a:defRPr sz="2000">
                <a:solidFill>
                  <a:schemeClr val="tx2"/>
                </a:solidFill>
              </a:defRPr>
            </a:lvl1pPr>
          </a:lstStyle>
          <a:p>
            <a:fld id="{4EE0EEF9-BAD4-4387-B3AC-9FAEABA23AC0}" type="datetime3">
              <a:rPr lang="da-DK" smtClean="0"/>
              <a:pPr/>
              <a:t>27.08.2024</a:t>
            </a:fld>
            <a:endParaRPr lang="da-DK" dirty="0"/>
          </a:p>
        </p:txBody>
      </p:sp>
      <p:sp>
        <p:nvSpPr>
          <p:cNvPr id="17" name="Title 1">
            <a:extLst>
              <a:ext uri="{FF2B5EF4-FFF2-40B4-BE49-F238E27FC236}">
                <a16:creationId xmlns:a16="http://schemas.microsoft.com/office/drawing/2014/main" id="{3D81B418-FF97-4B37-87DF-5E58B9490766}"/>
              </a:ext>
            </a:extLst>
          </p:cNvPr>
          <p:cNvSpPr>
            <a:spLocks noGrp="1"/>
          </p:cNvSpPr>
          <p:nvPr>
            <p:ph type="ctrTitle" hasCustomPrompt="1"/>
          </p:nvPr>
        </p:nvSpPr>
        <p:spPr>
          <a:xfrm>
            <a:off x="266702" y="166687"/>
            <a:ext cx="11633198" cy="1966913"/>
          </a:xfrm>
        </p:spPr>
        <p:txBody>
          <a:bodyPr anchor="t"/>
          <a:lstStyle>
            <a:lvl1pPr algn="l">
              <a:defRPr sz="5000">
                <a:solidFill>
                  <a:schemeClr val="tx2"/>
                </a:solidFill>
              </a:defRPr>
            </a:lvl1pPr>
          </a:lstStyle>
          <a:p>
            <a:r>
              <a:rPr lang="da-DK" dirty="0"/>
              <a:t>Klik for at tilføje titel</a:t>
            </a:r>
          </a:p>
        </p:txBody>
      </p:sp>
      <p:sp>
        <p:nvSpPr>
          <p:cNvPr id="9" name="Text Placeholder 4">
            <a:extLst>
              <a:ext uri="{FF2B5EF4-FFF2-40B4-BE49-F238E27FC236}">
                <a16:creationId xmlns:a16="http://schemas.microsoft.com/office/drawing/2014/main" id="{4C74F0A0-3F56-4720-B25D-E0AFED7B7FF4}"/>
              </a:ext>
            </a:extLst>
          </p:cNvPr>
          <p:cNvSpPr>
            <a:spLocks noGrp="1"/>
          </p:cNvSpPr>
          <p:nvPr>
            <p:ph type="body" sz="quarter" idx="14" hasCustomPrompt="1"/>
          </p:nvPr>
        </p:nvSpPr>
        <p:spPr>
          <a:xfrm>
            <a:off x="263525" y="3067050"/>
            <a:ext cx="11633198" cy="361950"/>
          </a:xfrm>
        </p:spPr>
        <p:txBody>
          <a:bodyPr/>
          <a:lstStyle>
            <a:lvl1pPr marL="0" indent="0">
              <a:buNone/>
              <a:defRPr sz="2000">
                <a:solidFill>
                  <a:schemeClr val="accent1"/>
                </a:solidFill>
              </a:defRPr>
            </a:lvl1pPr>
          </a:lstStyle>
          <a:p>
            <a:pPr lvl="0"/>
            <a:r>
              <a:rPr lang="da-DK" dirty="0"/>
              <a:t>Indsæt navn, titel og afdeling</a:t>
            </a:r>
          </a:p>
        </p:txBody>
      </p:sp>
    </p:spTree>
    <p:extLst>
      <p:ext uri="{BB962C8B-B14F-4D97-AF65-F5344CB8AC3E}">
        <p14:creationId xmlns:p14="http://schemas.microsoft.com/office/powerpoint/2010/main" val="332539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A499C47-91C5-429D-94BE-0B7C66BCED70}"/>
              </a:ext>
            </a:extLst>
          </p:cNvPr>
          <p:cNvSpPr/>
          <p:nvPr userDrawn="1"/>
        </p:nvSpPr>
        <p:spPr>
          <a:xfrm flipV="1">
            <a:off x="0" y="6210000"/>
            <a:ext cx="12193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Date Placeholder 6">
            <a:extLst>
              <a:ext uri="{FF2B5EF4-FFF2-40B4-BE49-F238E27FC236}">
                <a16:creationId xmlns:a16="http://schemas.microsoft.com/office/drawing/2014/main" id="{8989AB3D-58F3-4ABA-A926-43393A00F06F}"/>
              </a:ext>
            </a:extLst>
          </p:cNvPr>
          <p:cNvSpPr>
            <a:spLocks noGrp="1"/>
          </p:cNvSpPr>
          <p:nvPr>
            <p:ph type="dt" sz="half" idx="10"/>
          </p:nvPr>
        </p:nvSpPr>
        <p:spPr/>
        <p:txBody>
          <a:bodyPr/>
          <a:lstStyle>
            <a:lvl1pPr>
              <a:defRPr>
                <a:solidFill>
                  <a:schemeClr val="tx1"/>
                </a:solidFill>
              </a:defRPr>
            </a:lvl1pPr>
          </a:lstStyle>
          <a:p>
            <a:fld id="{A9922AB5-BE87-4C18-AC0C-7680F362E3E2}" type="datetime3">
              <a:rPr lang="da-DK" smtClean="0"/>
              <a:pPr/>
              <a:t>27.08.2024</a:t>
            </a:fld>
            <a:endParaRPr lang="da-DK" dirty="0"/>
          </a:p>
        </p:txBody>
      </p:sp>
      <p:sp>
        <p:nvSpPr>
          <p:cNvPr id="8" name="Slide Number Placeholder 7">
            <a:extLst>
              <a:ext uri="{FF2B5EF4-FFF2-40B4-BE49-F238E27FC236}">
                <a16:creationId xmlns:a16="http://schemas.microsoft.com/office/drawing/2014/main" id="{81F277CF-B83C-45A4-B764-7F715288A98F}"/>
              </a:ext>
            </a:extLst>
          </p:cNvPr>
          <p:cNvSpPr>
            <a:spLocks noGrp="1"/>
          </p:cNvSpPr>
          <p:nvPr>
            <p:ph type="sldNum" sz="quarter" idx="11"/>
          </p:nvPr>
        </p:nvSpPr>
        <p:spPr/>
        <p:txBody>
          <a:bodyPr/>
          <a:lstStyle/>
          <a:p>
            <a:fld id="{24C8C45C-947F-4981-8B3F-4F32E973C901}" type="slidenum">
              <a:rPr lang="da-DK" smtClean="0"/>
              <a:pPr/>
              <a:t>‹#›</a:t>
            </a:fld>
            <a:endParaRPr lang="da-DK" dirty="0"/>
          </a:p>
        </p:txBody>
      </p:sp>
      <p:pic>
        <p:nvPicPr>
          <p:cNvPr id="10"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6CE927BB-E6B9-45B2-B8AA-F221034EAB0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587675"/>
            <a:ext cx="11611900" cy="82664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288000" y="1961999"/>
            <a:ext cx="11612364" cy="3674871"/>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Slide Number Placeholder 5"/>
          <p:cNvSpPr>
            <a:spLocks noGrp="1"/>
          </p:cNvSpPr>
          <p:nvPr>
            <p:ph type="sldNum" sz="quarter" idx="4"/>
          </p:nvPr>
        </p:nvSpPr>
        <p:spPr>
          <a:xfrm>
            <a:off x="11649075" y="6419522"/>
            <a:ext cx="245270" cy="180279"/>
          </a:xfrm>
          <a:prstGeom prst="rect">
            <a:avLst/>
          </a:prstGeom>
        </p:spPr>
        <p:txBody>
          <a:bodyPr vert="horz" lIns="0" tIns="0" rIns="0" bIns="0" rtlCol="0" anchor="b" anchorCtr="0"/>
          <a:lstStyle>
            <a:lvl1pPr algn="r">
              <a:defRPr sz="1400">
                <a:solidFill>
                  <a:schemeClr val="tx1"/>
                </a:solidFill>
              </a:defRPr>
            </a:lvl1pPr>
          </a:lstStyle>
          <a:p>
            <a:fld id="{24C8C45C-947F-4981-8B3F-4F32E973C901}" type="slidenum">
              <a:rPr lang="en-GB" smtClean="0"/>
              <a:pPr/>
              <a:t>‹#›</a:t>
            </a:fld>
            <a:endParaRPr lang="en-GB" dirty="0"/>
          </a:p>
        </p:txBody>
      </p:sp>
      <p:sp>
        <p:nvSpPr>
          <p:cNvPr id="7" name="Date Placeholder 6">
            <a:extLst>
              <a:ext uri="{FF2B5EF4-FFF2-40B4-BE49-F238E27FC236}">
                <a16:creationId xmlns:a16="http://schemas.microsoft.com/office/drawing/2014/main" id="{6A7B15E4-8FF3-49BC-992D-C353F6D18242}"/>
              </a:ext>
            </a:extLst>
          </p:cNvPr>
          <p:cNvSpPr>
            <a:spLocks noGrp="1"/>
          </p:cNvSpPr>
          <p:nvPr>
            <p:ph type="dt" sz="half" idx="2"/>
          </p:nvPr>
        </p:nvSpPr>
        <p:spPr>
          <a:xfrm>
            <a:off x="0" y="6847200"/>
            <a:ext cx="0" cy="0"/>
          </a:xfrm>
          <a:prstGeom prst="rect">
            <a:avLst/>
          </a:prstGeom>
        </p:spPr>
        <p:txBody>
          <a:bodyPr vert="horz" lIns="91440" tIns="45720" rIns="91440" bIns="45720" rtlCol="0" anchor="ctr"/>
          <a:lstStyle>
            <a:lvl1pPr algn="l">
              <a:defRPr sz="100">
                <a:solidFill>
                  <a:schemeClr val="tx1"/>
                </a:solidFill>
              </a:defRPr>
            </a:lvl1pPr>
          </a:lstStyle>
          <a:p>
            <a:fld id="{A9922AB5-BE87-4C18-AC0C-7680F362E3E2}" type="datetime3">
              <a:rPr lang="da-DK" smtClean="0"/>
              <a:pPr/>
              <a:t>27.08.2024</a:t>
            </a:fld>
            <a:endParaRPr lang="da-DK" dirty="0"/>
          </a:p>
        </p:txBody>
      </p:sp>
      <p:pic>
        <p:nvPicPr>
          <p:cNvPr id="14" name="image" descr="{&quot;templafy&quot;:{&quot;type&quot;:&quot;image&quot;,&quot;binding&quot;:&quot;UserProfile.LogoInsertion.LogoName&quot;,&quot;inheritDimensions&quot;:&quot;inheritNone&quot;,&quot;height&quot;:&quot;{{UserProfile.LogoInsertion.PpLogoHeight}}&quot;}}" title="UserProfile.LogoInsertion.LogoName">
            <a:extLst>
              <a:ext uri="{FF2B5EF4-FFF2-40B4-BE49-F238E27FC236}">
                <a16:creationId xmlns:a16="http://schemas.microsoft.com/office/drawing/2014/main" id="{51CF3E7A-76C1-4C96-87C5-80D3C0BC7C5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285358" y="6419983"/>
            <a:ext cx="874149" cy="194669"/>
          </a:xfrm>
          <a:prstGeom prst="rect">
            <a:avLst/>
          </a:prstGeom>
        </p:spPr>
      </p:pic>
      <p:pic>
        <p:nvPicPr>
          <p:cNvPr id="15" name="image" descr="{&quot;templafy&quot;:{&quot;binding&quot;:&quot;UserProfile.LogoInsertion.Tagline_{{DocumentLanguage}}&quot;,&quot;inheritDimensions&quot;:&quot;inheritNone&quot;,&quot;height&quot;:&quot;{{UserProfile.LogoInsertion.PpTaglineHeight}}&quot;,&quot;type&quot;:&quot;image&quot;}}" title="UserProfile.LogoInsertion.Tagline_{{DocumentLanguage}}">
            <a:extLst>
              <a:ext uri="{FF2B5EF4-FFF2-40B4-BE49-F238E27FC236}">
                <a16:creationId xmlns:a16="http://schemas.microsoft.com/office/drawing/2014/main" id="{E7B09AC3-FD21-4406-8C12-F2261A8AD09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06365" y="6210000"/>
            <a:ext cx="4503317" cy="484431"/>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2" r:id="rId1"/>
    <p:sldLayoutId id="2147483728" r:id="rId2"/>
    <p:sldLayoutId id="2147483729" r:id="rId3"/>
    <p:sldLayoutId id="2147483730" r:id="rId4"/>
    <p:sldLayoutId id="2147483731" r:id="rId5"/>
    <p:sldLayoutId id="2147483732" r:id="rId6"/>
    <p:sldLayoutId id="2147483733" r:id="rId7"/>
    <p:sldLayoutId id="2147483734" r:id="rId8"/>
    <p:sldLayoutId id="2147483721" r:id="rId9"/>
    <p:sldLayoutId id="2147483652" r:id="rId10"/>
    <p:sldLayoutId id="2147483735" r:id="rId11"/>
    <p:sldLayoutId id="2147483654" r:id="rId12"/>
    <p:sldLayoutId id="2147483655" r:id="rId13"/>
    <p:sldLayoutId id="2147483727" r:id="rId14"/>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6pPr>
      <a:lvl7pPr marL="252000" indent="-252000" algn="l" defTabSz="914400" rtl="0" eaLnBrk="1" latinLnBrk="0" hangingPunct="1">
        <a:lnSpc>
          <a:spcPct val="110000"/>
        </a:lnSpc>
        <a:spcBef>
          <a:spcPts val="0"/>
        </a:spcBef>
        <a:buFont typeface="+mj-lt"/>
        <a:buAutoNum type="alphaLcPeriod"/>
        <a:defRPr sz="1200" kern="1200" baseline="0">
          <a:solidFill>
            <a:schemeClr val="tx1"/>
          </a:solidFill>
          <a:latin typeface="+mn-lt"/>
          <a:ea typeface="+mn-ea"/>
          <a:cs typeface="+mn-cs"/>
        </a:defRPr>
      </a:lvl7pPr>
      <a:lvl8pPr marL="252000" indent="-2520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8pPr>
      <a:lvl9pPr marL="504000" indent="-25200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180" userDrawn="1">
          <p15:clr>
            <a:srgbClr val="F26B43"/>
          </p15:clr>
        </p15:guide>
        <p15:guide id="3" orient="horz" pos="368" userDrawn="1">
          <p15:clr>
            <a:srgbClr val="F26B43"/>
          </p15:clr>
        </p15:guide>
        <p15:guide id="4" pos="7496" userDrawn="1">
          <p15:clr>
            <a:srgbClr val="F26B43"/>
          </p15:clr>
        </p15:guide>
        <p15:guide id="5" orient="horz" pos="3974" userDrawn="1">
          <p15:clr>
            <a:srgbClr val="F26B43"/>
          </p15:clr>
        </p15:guide>
        <p15:guide id="6" orient="horz" pos="892" userDrawn="1">
          <p15:clr>
            <a:srgbClr val="F26B43"/>
          </p15:clr>
        </p15:guide>
        <p15:guide id="7" orient="horz" pos="1235" userDrawn="1">
          <p15:clr>
            <a:srgbClr val="F26B43"/>
          </p15:clr>
        </p15:guide>
        <p15:guide id="8" orient="horz" pos="35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file:///C:\D%20Drive\Undervisning\IT%20Security\Opgaver_Alm\Cryptool%20No.%201.pdf" TargetMode="External"/><Relationship Id="rId2" Type="http://schemas.openxmlformats.org/officeDocument/2006/relationships/hyperlink" Target="http://micl-easj.dk/Machine%20Learning/Opgaver%20Alm/Python%20Basic%20No.1.docx" TargetMode="Externa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file:///C:\D%20Drive\Undervisning\IT%20Security\Opgaver_Alm\Homework%2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4A1AB8-800B-41D6-B531-8AE2611BE6B2}"/>
              </a:ext>
            </a:extLst>
          </p:cNvPr>
          <p:cNvSpPr>
            <a:spLocks noGrp="1"/>
          </p:cNvSpPr>
          <p:nvPr>
            <p:ph type="ctrTitle"/>
          </p:nvPr>
        </p:nvSpPr>
        <p:spPr/>
        <p:txBody>
          <a:bodyPr/>
          <a:lstStyle/>
          <a:p>
            <a:r>
              <a:rPr lang="da-DK" sz="5400" dirty="0" smtClean="0"/>
              <a:t>IT Security ECB vs </a:t>
            </a:r>
            <a:r>
              <a:rPr lang="da-DK" sz="5400" dirty="0" smtClean="0"/>
              <a:t>CBC</a:t>
            </a:r>
            <a:endParaRPr lang="da-DK" sz="5400" dirty="0"/>
          </a:p>
        </p:txBody>
      </p:sp>
      <p:sp>
        <p:nvSpPr>
          <p:cNvPr id="4" name="Slide Number Placeholder 3">
            <a:extLst>
              <a:ext uri="{FF2B5EF4-FFF2-40B4-BE49-F238E27FC236}">
                <a16:creationId xmlns:a16="http://schemas.microsoft.com/office/drawing/2014/main" id="{09B33ED8-1B47-4327-8F05-73E798EC0CDB}"/>
              </a:ext>
            </a:extLst>
          </p:cNvPr>
          <p:cNvSpPr>
            <a:spLocks noGrp="1"/>
          </p:cNvSpPr>
          <p:nvPr>
            <p:ph type="sldNum" sz="quarter" idx="12"/>
          </p:nvPr>
        </p:nvSpPr>
        <p:spPr/>
        <p:txBody>
          <a:bodyPr/>
          <a:lstStyle/>
          <a:p>
            <a:r>
              <a:rPr lang="da-DK" dirty="0"/>
              <a:t>.</a:t>
            </a:r>
          </a:p>
        </p:txBody>
      </p:sp>
      <p:sp>
        <p:nvSpPr>
          <p:cNvPr id="5" name="Date Placeholder 4">
            <a:extLst>
              <a:ext uri="{FF2B5EF4-FFF2-40B4-BE49-F238E27FC236}">
                <a16:creationId xmlns:a16="http://schemas.microsoft.com/office/drawing/2014/main" id="{9C95D4D4-979D-4176-83BE-1EEEBBDDA057}"/>
              </a:ext>
            </a:extLst>
          </p:cNvPr>
          <p:cNvSpPr>
            <a:spLocks noGrp="1"/>
          </p:cNvSpPr>
          <p:nvPr>
            <p:ph type="dt" sz="half" idx="13"/>
          </p:nvPr>
        </p:nvSpPr>
        <p:spPr>
          <a:xfrm>
            <a:off x="263524" y="4265835"/>
            <a:ext cx="4518025" cy="347299"/>
          </a:xfrm>
        </p:spPr>
        <p:txBody>
          <a:bodyPr/>
          <a:lstStyle/>
          <a:p>
            <a:r>
              <a:rPr lang="da-DK" dirty="0" smtClean="0"/>
              <a:t>20.08.2024</a:t>
            </a:r>
            <a:endParaRPr lang="da-DK" dirty="0"/>
          </a:p>
        </p:txBody>
      </p:sp>
      <p:sp>
        <p:nvSpPr>
          <p:cNvPr id="8" name="Text Placeholder 7">
            <a:extLst>
              <a:ext uri="{FF2B5EF4-FFF2-40B4-BE49-F238E27FC236}">
                <a16:creationId xmlns:a16="http://schemas.microsoft.com/office/drawing/2014/main" id="{2EA4C535-EC1E-4F9C-B11D-8F58AA1F9439}"/>
              </a:ext>
            </a:extLst>
          </p:cNvPr>
          <p:cNvSpPr>
            <a:spLocks noGrp="1"/>
          </p:cNvSpPr>
          <p:nvPr>
            <p:ph type="body" sz="quarter" idx="14"/>
          </p:nvPr>
        </p:nvSpPr>
        <p:spPr>
          <a:xfrm>
            <a:off x="263525" y="3067050"/>
            <a:ext cx="11633198" cy="681038"/>
          </a:xfrm>
        </p:spPr>
        <p:txBody>
          <a:bodyPr/>
          <a:lstStyle/>
          <a:p>
            <a:r>
              <a:rPr lang="da-DK" dirty="0" smtClean="0"/>
              <a:t>Michael Claudius, Associate Professor, Roskilde</a:t>
            </a:r>
          </a:p>
          <a:p>
            <a:endParaRPr lang="da-DK" dirty="0"/>
          </a:p>
        </p:txBody>
      </p:sp>
    </p:spTree>
    <p:extLst>
      <p:ext uri="{BB962C8B-B14F-4D97-AF65-F5344CB8AC3E}">
        <p14:creationId xmlns:p14="http://schemas.microsoft.com/office/powerpoint/2010/main" val="3079874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Problems with Block Ciphers</a:t>
            </a:r>
            <a:endParaRPr lang="en-GB" dirty="0"/>
          </a:p>
        </p:txBody>
      </p:sp>
      <p:sp>
        <p:nvSpPr>
          <p:cNvPr id="3" name="Content Placeholder 2"/>
          <p:cNvSpPr>
            <a:spLocks noGrp="1"/>
          </p:cNvSpPr>
          <p:nvPr>
            <p:ph idx="1"/>
          </p:nvPr>
        </p:nvSpPr>
        <p:spPr>
          <a:xfrm>
            <a:off x="288000" y="1511030"/>
            <a:ext cx="11612364" cy="4539573"/>
          </a:xfrm>
        </p:spPr>
        <p:txBody>
          <a:bodyPr/>
          <a:lstStyle/>
          <a:p>
            <a:endParaRPr lang="en-US" dirty="0" smtClean="0"/>
          </a:p>
          <a:p>
            <a:r>
              <a:rPr lang="en-US" b="1" dirty="0" smtClean="0"/>
              <a:t>Same </a:t>
            </a:r>
            <a:r>
              <a:rPr lang="en-US" b="1" dirty="0"/>
              <a:t>Plain text (P) results in same Cipher text (C)</a:t>
            </a:r>
          </a:p>
          <a:p>
            <a:pPr lvl="0"/>
            <a:r>
              <a:rPr lang="en-US" b="1" dirty="0"/>
              <a:t>Solution Salting </a:t>
            </a:r>
          </a:p>
          <a:p>
            <a:pPr lvl="1"/>
            <a:r>
              <a:rPr lang="en-US" b="1" dirty="0"/>
              <a:t>Random number for each block </a:t>
            </a:r>
          </a:p>
          <a:p>
            <a:pPr lvl="1"/>
            <a:r>
              <a:rPr lang="en-US" b="1" dirty="0"/>
              <a:t>Initialization Vector (IV)</a:t>
            </a:r>
          </a:p>
          <a:p>
            <a:r>
              <a:rPr lang="en-US" b="1" dirty="0"/>
              <a:t>Parallel computing not possible ?</a:t>
            </a:r>
          </a:p>
          <a:p>
            <a:r>
              <a:rPr lang="en-US" b="1" dirty="0"/>
              <a:t> </a:t>
            </a:r>
          </a:p>
          <a:p>
            <a:r>
              <a:rPr lang="en-US" b="1" dirty="0"/>
              <a:t>Lets look a little deeper into the problem and solutions</a:t>
            </a:r>
          </a:p>
          <a:p>
            <a:endParaRPr lang="en-US" b="1" dirty="0" smtClean="0">
              <a:sym typeface="Wingdings" panose="05000000000000000000" pitchFamily="2" charset="2"/>
            </a:endParaRPr>
          </a:p>
          <a:p>
            <a:endParaRPr lang="en-GB" b="1" dirty="0"/>
          </a:p>
        </p:txBody>
      </p:sp>
      <p:sp>
        <p:nvSpPr>
          <p:cNvPr id="4" name="Date Placeholder 3"/>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p:cNvSpPr>
            <a:spLocks noGrp="1"/>
          </p:cNvSpPr>
          <p:nvPr>
            <p:ph type="sldNum" sz="quarter" idx="11"/>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1186165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Code Book (ECB</a:t>
            </a:r>
            <a:r>
              <a:rPr lang="en-US" dirty="0" smtClean="0"/>
              <a:t>) </a:t>
            </a:r>
            <a:r>
              <a:rPr lang="en-US" dirty="0"/>
              <a:t/>
            </a:r>
            <a:br>
              <a:rPr lang="en-US" dirty="0"/>
            </a:br>
            <a:r>
              <a:rPr lang="da-DK" dirty="0" smtClean="0"/>
              <a:t> </a:t>
            </a:r>
            <a:endParaRPr lang="en-GB" dirty="0"/>
          </a:p>
        </p:txBody>
      </p:sp>
      <p:sp>
        <p:nvSpPr>
          <p:cNvPr id="3" name="Content Placeholder 2"/>
          <p:cNvSpPr>
            <a:spLocks noGrp="1"/>
          </p:cNvSpPr>
          <p:nvPr>
            <p:ph idx="1"/>
          </p:nvPr>
        </p:nvSpPr>
        <p:spPr>
          <a:xfrm>
            <a:off x="288000" y="1511030"/>
            <a:ext cx="11612364" cy="4539573"/>
          </a:xfrm>
        </p:spPr>
        <p:txBody>
          <a:bodyPr/>
          <a:lstStyle/>
          <a:p>
            <a:r>
              <a:rPr lang="en-US" b="1" dirty="0" smtClean="0"/>
              <a:t>Typical block sizes are 64, 128 or 256 bytes. </a:t>
            </a:r>
          </a:p>
          <a:p>
            <a:r>
              <a:rPr lang="en-US" b="1" dirty="0" smtClean="0"/>
              <a:t>Unfortunately, the cipher blocks could end up being the same, for the same input text. </a:t>
            </a:r>
          </a:p>
          <a:p>
            <a:r>
              <a:rPr lang="en-US" b="1" dirty="0" smtClean="0"/>
              <a:t>Thus an intruder could try and guess the cipher text. This is known as electronic code book (ECB). </a:t>
            </a:r>
          </a:p>
          <a:p>
            <a:r>
              <a:rPr lang="en-US" b="1" dirty="0" smtClean="0"/>
              <a:t>Use 3DES to encrypt the word “</a:t>
            </a:r>
            <a:r>
              <a:rPr lang="en-US" b="1" dirty="0" err="1" smtClean="0"/>
              <a:t>fred</a:t>
            </a:r>
            <a:r>
              <a:rPr lang="en-US" b="1" dirty="0" smtClean="0"/>
              <a:t>”, with a key of “bert12345”, we will always get: HgvGuzedMg8= </a:t>
            </a:r>
          </a:p>
          <a:p>
            <a:pPr marL="0" indent="0">
              <a:buNone/>
            </a:pPr>
            <a:endParaRPr lang="en-GB" b="1" i="1" dirty="0" smtClean="0"/>
          </a:p>
          <a:p>
            <a:endParaRPr lang="en-GB" b="1" i="1" dirty="0" smtClean="0"/>
          </a:p>
          <a:p>
            <a:pPr lvl="1"/>
            <a:endParaRPr lang="en-GB" b="1" i="1" dirty="0"/>
          </a:p>
          <a:p>
            <a:endParaRPr lang="en-GB" b="1" i="1" dirty="0" smtClean="0"/>
          </a:p>
          <a:p>
            <a:endParaRPr lang="en-GB" b="1" i="1" dirty="0" smtClean="0"/>
          </a:p>
          <a:p>
            <a:endParaRPr lang="en-US" b="1" dirty="0" smtClean="0">
              <a:sym typeface="Wingdings" panose="05000000000000000000" pitchFamily="2" charset="2"/>
            </a:endParaRPr>
          </a:p>
          <a:p>
            <a:endParaRPr lang="en-US" b="1" dirty="0">
              <a:sym typeface="Wingdings" panose="05000000000000000000" pitchFamily="2" charset="2"/>
            </a:endParaRPr>
          </a:p>
          <a:p>
            <a:endParaRPr lang="en-US" b="1" dirty="0" smtClean="0">
              <a:sym typeface="Wingdings" panose="05000000000000000000" pitchFamily="2" charset="2"/>
            </a:endParaRPr>
          </a:p>
          <a:p>
            <a:endParaRPr lang="en-US" b="1" dirty="0" smtClean="0">
              <a:sym typeface="Wingdings" panose="05000000000000000000" pitchFamily="2" charset="2"/>
            </a:endParaRPr>
          </a:p>
          <a:p>
            <a:endParaRPr lang="en-US" b="1" dirty="0" smtClean="0">
              <a:sym typeface="Wingdings" panose="05000000000000000000" pitchFamily="2" charset="2"/>
            </a:endParaRPr>
          </a:p>
          <a:p>
            <a:endParaRPr lang="en-GB" b="1" dirty="0" smtClean="0"/>
          </a:p>
          <a:p>
            <a:endParaRPr lang="en-GB" b="1" dirty="0"/>
          </a:p>
          <a:p>
            <a:endParaRPr lang="en-GB" b="1" dirty="0" smtClean="0"/>
          </a:p>
          <a:p>
            <a:endParaRPr lang="en-GB" b="1" dirty="0" smtClean="0"/>
          </a:p>
          <a:p>
            <a:endParaRPr lang="en-US" dirty="0"/>
          </a:p>
          <a:p>
            <a:endParaRPr lang="en-US" dirty="0"/>
          </a:p>
          <a:p>
            <a:endParaRPr lang="en-GB" b="1" dirty="0"/>
          </a:p>
        </p:txBody>
      </p:sp>
      <p:sp>
        <p:nvSpPr>
          <p:cNvPr id="4" name="Date Placeholder 3"/>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p:cNvSpPr>
            <a:spLocks noGrp="1"/>
          </p:cNvSpPr>
          <p:nvPr>
            <p:ph type="sldNum" sz="quarter" idx="11"/>
          </p:nvPr>
        </p:nvSpPr>
        <p:spPr/>
        <p:txBody>
          <a:bodyPr/>
          <a:lstStyle/>
          <a:p>
            <a:fld id="{24C8C45C-947F-4981-8B3F-4F32E973C901}" type="slidenum">
              <a:rPr lang="da-DK" smtClean="0"/>
              <a:pPr/>
              <a:t>3</a:t>
            </a:fld>
            <a:endParaRPr lang="da-DK" dirty="0"/>
          </a:p>
        </p:txBody>
      </p:sp>
      <p:sp>
        <p:nvSpPr>
          <p:cNvPr id="6" name="Text Box 2"/>
          <p:cNvSpPr txBox="1">
            <a:spLocks noChangeArrowheads="1"/>
          </p:cNvSpPr>
          <p:nvPr/>
        </p:nvSpPr>
        <p:spPr bwMode="auto">
          <a:xfrm>
            <a:off x="1383520" y="2782253"/>
            <a:ext cx="4710430" cy="29603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stretch>
            <a:fillRect/>
          </a:stretch>
        </p:blipFill>
        <p:spPr>
          <a:xfrm>
            <a:off x="1575290" y="2850515"/>
            <a:ext cx="4518660" cy="2823845"/>
          </a:xfrm>
          <a:prstGeom prst="rect">
            <a:avLst/>
          </a:prstGeom>
        </p:spPr>
      </p:pic>
    </p:spTree>
    <p:extLst>
      <p:ext uri="{BB962C8B-B14F-4D97-AF65-F5344CB8AC3E}">
        <p14:creationId xmlns:p14="http://schemas.microsoft.com/office/powerpoint/2010/main" val="354354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659C7E-72AB-42A5-BCFF-7F062D95CBA6}"/>
              </a:ext>
            </a:extLst>
          </p:cNvPr>
          <p:cNvSpPr>
            <a:spLocks noGrp="1"/>
          </p:cNvSpPr>
          <p:nvPr>
            <p:ph type="title"/>
          </p:nvPr>
        </p:nvSpPr>
        <p:spPr/>
        <p:txBody>
          <a:bodyPr/>
          <a:lstStyle/>
          <a:p>
            <a:r>
              <a:rPr lang="en-US" dirty="0"/>
              <a:t>ECB (Electronic Code Book) </a:t>
            </a:r>
            <a:r>
              <a:rPr lang="en-US" dirty="0" smtClean="0"/>
              <a:t>Text Example</a:t>
            </a:r>
            <a:r>
              <a:rPr lang="en-US" dirty="0"/>
              <a:t/>
            </a:r>
            <a:br>
              <a:rPr lang="en-US" dirty="0"/>
            </a:br>
            <a:r>
              <a:rPr lang="en-GB" dirty="0" smtClean="0"/>
              <a:t> </a:t>
            </a:r>
            <a:r>
              <a:rPr lang="en-GB" dirty="0"/>
              <a:t/>
            </a:r>
            <a:br>
              <a:rPr lang="en-GB" dirty="0"/>
            </a:br>
            <a:endParaRPr lang="da-DK" dirty="0"/>
          </a:p>
        </p:txBody>
      </p:sp>
      <p:sp>
        <p:nvSpPr>
          <p:cNvPr id="9" name="Content Placeholder 8">
            <a:extLst>
              <a:ext uri="{FF2B5EF4-FFF2-40B4-BE49-F238E27FC236}">
                <a16:creationId xmlns:a16="http://schemas.microsoft.com/office/drawing/2014/main" id="{56407587-DA12-4CFA-ADF3-CB8F0A77407A}"/>
              </a:ext>
            </a:extLst>
          </p:cNvPr>
          <p:cNvSpPr>
            <a:spLocks noGrp="1"/>
          </p:cNvSpPr>
          <p:nvPr>
            <p:ph idx="1"/>
          </p:nvPr>
        </p:nvSpPr>
        <p:spPr/>
        <p:txBody>
          <a:bodyPr/>
          <a:lstStyle/>
          <a:p>
            <a:pPr marL="0" indent="0">
              <a:buNone/>
            </a:pPr>
            <a:r>
              <a:rPr lang="en-US" b="1" dirty="0" smtClean="0"/>
              <a:t>In </a:t>
            </a:r>
            <a:r>
              <a:rPr lang="en-US" b="1" dirty="0"/>
              <a:t>ECB (Electronic Code Book) we have repeating cipher blocks for the same plain text</a:t>
            </a:r>
            <a:r>
              <a:rPr lang="en-US" b="1" dirty="0" smtClean="0"/>
              <a:t>.</a:t>
            </a:r>
          </a:p>
          <a:p>
            <a:pPr marL="0" indent="0">
              <a:buNone/>
            </a:pPr>
            <a:endParaRPr lang="en-US" b="1" dirty="0"/>
          </a:p>
          <a:p>
            <a:r>
              <a:rPr lang="en-US" b="1" dirty="0"/>
              <a:t>If I take "</a:t>
            </a:r>
            <a:r>
              <a:rPr lang="en-US" b="1" dirty="0" err="1"/>
              <a:t>eeeeeeeeeeeeeeeeeeeeeeeeeeeeeeeeeeeeeeeeeeeeeeeeeeeeeee</a:t>
            </a:r>
            <a:r>
              <a:rPr lang="en-US" b="1" dirty="0"/>
              <a:t>" and encrypt with 3-DES and a key of "bill12345" we get</a:t>
            </a:r>
            <a:r>
              <a:rPr lang="en-US" b="1" dirty="0" smtClean="0"/>
              <a:t>:</a:t>
            </a:r>
            <a:endParaRPr lang="en-US" b="1" dirty="0"/>
          </a:p>
          <a:p>
            <a:pPr marL="0" indent="0">
              <a:buNone/>
            </a:pPr>
            <a:r>
              <a:rPr lang="en-US" b="1" dirty="0" smtClean="0"/>
              <a:t>	1122900B30BF1183 </a:t>
            </a:r>
            <a:r>
              <a:rPr lang="en-US" b="1" dirty="0" err="1"/>
              <a:t>1122900B30BF1183</a:t>
            </a:r>
            <a:r>
              <a:rPr lang="en-US" b="1" dirty="0"/>
              <a:t> </a:t>
            </a:r>
            <a:r>
              <a:rPr lang="en-US" b="1" dirty="0" err="1" smtClean="0"/>
              <a:t>1122900B30BF1183</a:t>
            </a:r>
            <a:r>
              <a:rPr lang="en-US" b="1" dirty="0" smtClean="0"/>
              <a:t> </a:t>
            </a:r>
            <a:r>
              <a:rPr lang="en-US" b="1" dirty="0" err="1" smtClean="0"/>
              <a:t>1122900B30BF1183</a:t>
            </a:r>
            <a:r>
              <a:rPr lang="en-US" b="1" dirty="0" smtClean="0"/>
              <a:t> </a:t>
            </a:r>
            <a:r>
              <a:rPr lang="en-US" b="1" dirty="0" err="1"/>
              <a:t>1122900B30BF1183</a:t>
            </a:r>
            <a:r>
              <a:rPr lang="en-US" b="1" dirty="0"/>
              <a:t> </a:t>
            </a:r>
            <a:r>
              <a:rPr lang="en-US" b="1" dirty="0" smtClean="0"/>
              <a:t>	1122900B30BF1183 </a:t>
            </a:r>
            <a:r>
              <a:rPr lang="en-US" b="1" dirty="0"/>
              <a:t>7591F6A1D8B4FC8A</a:t>
            </a:r>
          </a:p>
          <a:p>
            <a:endParaRPr lang="en-GB" b="1" dirty="0"/>
          </a:p>
          <a:p>
            <a:r>
              <a:rPr lang="en-US" b="1" dirty="0" smtClean="0"/>
              <a:t>The </a:t>
            </a:r>
            <a:r>
              <a:rPr lang="en-US" b="1" dirty="0"/>
              <a:t>"</a:t>
            </a:r>
            <a:r>
              <a:rPr lang="en-US" b="1" dirty="0" err="1"/>
              <a:t>e..e</a:t>
            </a:r>
            <a:r>
              <a:rPr lang="en-US" b="1" dirty="0"/>
              <a:t>" values are always coded with the same cipher text. As 3-DES has message blocks of 64-bits, then 8 'e' values will fill </a:t>
            </a:r>
            <a:r>
              <a:rPr lang="en-US" b="1" dirty="0" smtClean="0"/>
              <a:t>each block.</a:t>
            </a:r>
          </a:p>
          <a:p>
            <a:r>
              <a:rPr lang="en-US" b="1" dirty="0" smtClean="0"/>
              <a:t>[</a:t>
            </a:r>
            <a:r>
              <a:rPr lang="en-US" b="1" dirty="0" err="1" smtClean="0"/>
              <a:t>eeeeeeee</a:t>
            </a:r>
            <a:r>
              <a:rPr lang="en-US" b="1" dirty="0" smtClean="0"/>
              <a:t>]</a:t>
            </a:r>
            <a:r>
              <a:rPr lang="en-US" b="1" dirty="0"/>
              <a:t> [</a:t>
            </a:r>
            <a:r>
              <a:rPr lang="en-US" b="1" dirty="0" err="1"/>
              <a:t>eeeeeeee</a:t>
            </a:r>
            <a:r>
              <a:rPr lang="en-US" b="1" dirty="0" smtClean="0"/>
              <a:t>]</a:t>
            </a:r>
            <a:r>
              <a:rPr lang="en-US" b="1" dirty="0"/>
              <a:t> [</a:t>
            </a:r>
            <a:r>
              <a:rPr lang="en-US" b="1" dirty="0" err="1"/>
              <a:t>eeeeeeee</a:t>
            </a:r>
            <a:r>
              <a:rPr lang="en-US" b="1" dirty="0" smtClean="0"/>
              <a:t>]</a:t>
            </a:r>
            <a:r>
              <a:rPr lang="en-US" b="1" dirty="0"/>
              <a:t> [</a:t>
            </a:r>
            <a:r>
              <a:rPr lang="en-US" b="1" dirty="0" err="1"/>
              <a:t>eeeeeeee</a:t>
            </a:r>
            <a:r>
              <a:rPr lang="en-US" b="1" dirty="0" smtClean="0"/>
              <a:t>]</a:t>
            </a:r>
            <a:r>
              <a:rPr lang="en-US" b="1" dirty="0"/>
              <a:t> [</a:t>
            </a:r>
            <a:r>
              <a:rPr lang="en-US" b="1" dirty="0" err="1"/>
              <a:t>eeeeeeee</a:t>
            </a:r>
            <a:r>
              <a:rPr lang="en-US" b="1" dirty="0" smtClean="0"/>
              <a:t>]</a:t>
            </a:r>
            <a:r>
              <a:rPr lang="en-US" b="1" dirty="0"/>
              <a:t> [</a:t>
            </a:r>
            <a:r>
              <a:rPr lang="en-US" b="1" dirty="0" err="1"/>
              <a:t>eeeeeeee</a:t>
            </a:r>
            <a:r>
              <a:rPr lang="en-US" b="1" dirty="0" smtClean="0"/>
              <a:t>]</a:t>
            </a:r>
            <a:r>
              <a:rPr lang="en-US" b="1" dirty="0"/>
              <a:t> [</a:t>
            </a:r>
            <a:r>
              <a:rPr lang="en-US" b="1" dirty="0" err="1" smtClean="0"/>
              <a:t>eeeeee</a:t>
            </a:r>
            <a:r>
              <a:rPr lang="en-US" b="1" dirty="0" smtClean="0"/>
              <a:t> padding]</a:t>
            </a:r>
          </a:p>
          <a:p>
            <a:endParaRPr lang="en-US" b="1" dirty="0"/>
          </a:p>
          <a:p>
            <a:r>
              <a:rPr lang="en-US" b="1" dirty="0"/>
              <a:t>Thus we can say that "</a:t>
            </a:r>
            <a:r>
              <a:rPr lang="en-US" b="1" dirty="0" err="1"/>
              <a:t>eeeeeeee</a:t>
            </a:r>
            <a:r>
              <a:rPr lang="en-US" b="1" dirty="0"/>
              <a:t>" maps to the cipher text of 1122900B30BF1183</a:t>
            </a:r>
          </a:p>
          <a:p>
            <a:endParaRPr lang="en-US" dirty="0"/>
          </a:p>
          <a:p>
            <a:endParaRPr lang="en-US" dirty="0"/>
          </a:p>
          <a:p>
            <a:endParaRPr lang="en-US" dirty="0"/>
          </a:p>
          <a:p>
            <a:endParaRPr lang="en-US" dirty="0"/>
          </a:p>
          <a:p>
            <a:endParaRPr lang="en-US" dirty="0"/>
          </a:p>
          <a:p>
            <a:endParaRPr lang="en-US" dirty="0" smtClean="0"/>
          </a:p>
        </p:txBody>
      </p:sp>
      <p:sp>
        <p:nvSpPr>
          <p:cNvPr id="4" name="Date Placeholder 3">
            <a:extLst>
              <a:ext uri="{FF2B5EF4-FFF2-40B4-BE49-F238E27FC236}">
                <a16:creationId xmlns:a16="http://schemas.microsoft.com/office/drawing/2014/main" id="{7200D09B-79AC-4A33-8030-740B85DAB890}"/>
              </a:ext>
            </a:extLst>
          </p:cNvPr>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a:extLst>
              <a:ext uri="{FF2B5EF4-FFF2-40B4-BE49-F238E27FC236}">
                <a16:creationId xmlns:a16="http://schemas.microsoft.com/office/drawing/2014/main" id="{B405C2C5-8AFC-474E-9F13-6B2109DD4AC1}"/>
              </a:ext>
            </a:extLst>
          </p:cNvPr>
          <p:cNvSpPr>
            <a:spLocks noGrp="1"/>
          </p:cNvSpPr>
          <p:nvPr>
            <p:ph type="sldNum" sz="quarter" idx="11"/>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1512670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CBC (Cipher Block Chaining</a:t>
            </a:r>
            <a:r>
              <a:rPr lang="en-US" dirty="0" smtClean="0"/>
              <a:t>) Image Example</a:t>
            </a:r>
            <a:r>
              <a:rPr lang="en-US" dirty="0"/>
              <a:t/>
            </a:r>
            <a:br>
              <a:rPr lang="en-US" dirty="0"/>
            </a:br>
            <a:r>
              <a:rPr lang="en-US" dirty="0" smtClean="0"/>
              <a:t> </a:t>
            </a:r>
            <a:r>
              <a:rPr lang="en-US" dirty="0"/>
              <a:t/>
            </a:r>
            <a:br>
              <a:rPr lang="en-US" dirty="0"/>
            </a:br>
            <a:r>
              <a:rPr lang="da-DK" dirty="0" smtClean="0"/>
              <a:t> </a:t>
            </a:r>
            <a:endParaRPr lang="en-GB" dirty="0"/>
          </a:p>
        </p:txBody>
      </p:sp>
      <p:sp>
        <p:nvSpPr>
          <p:cNvPr id="3" name="Content Placeholder 2"/>
          <p:cNvSpPr>
            <a:spLocks noGrp="1"/>
          </p:cNvSpPr>
          <p:nvPr>
            <p:ph idx="1"/>
          </p:nvPr>
        </p:nvSpPr>
        <p:spPr>
          <a:xfrm>
            <a:off x="288000" y="1511030"/>
            <a:ext cx="11612364" cy="4539573"/>
          </a:xfrm>
        </p:spPr>
        <p:txBody>
          <a:bodyPr/>
          <a:lstStyle/>
          <a:p>
            <a:r>
              <a:rPr lang="en-US" b="1" dirty="0" smtClean="0"/>
              <a:t>The </a:t>
            </a:r>
            <a:r>
              <a:rPr lang="en-US" b="1" dirty="0"/>
              <a:t>method most often used is CBC (Cipher Block Chaining), where we start off with a random seed, known as an Initialization Vector (IV). This is then used to create the first block. </a:t>
            </a:r>
            <a:endParaRPr lang="en-US" b="1" dirty="0" smtClean="0"/>
          </a:p>
          <a:p>
            <a:r>
              <a:rPr lang="en-US" b="1" dirty="0" smtClean="0"/>
              <a:t>Next </a:t>
            </a:r>
            <a:r>
              <a:rPr lang="en-US" b="1" dirty="0"/>
              <a:t>the output from the first block is then used to chain into the next block by Exclusive-</a:t>
            </a:r>
            <a:r>
              <a:rPr lang="en-US" b="1" dirty="0" err="1"/>
              <a:t>OR’ing</a:t>
            </a:r>
            <a:r>
              <a:rPr lang="en-US" b="1" dirty="0"/>
              <a:t> the output of the first with the output of the second block, and so it goes on.</a:t>
            </a:r>
          </a:p>
          <a:p>
            <a:endParaRPr lang="en-GB" b="1" i="1" dirty="0" smtClean="0"/>
          </a:p>
          <a:p>
            <a:pPr lvl="1"/>
            <a:endParaRPr lang="en-GB" b="1" i="1" dirty="0"/>
          </a:p>
          <a:p>
            <a:endParaRPr lang="en-GB" b="1" i="1" dirty="0" smtClean="0"/>
          </a:p>
          <a:p>
            <a:endParaRPr lang="en-GB" b="1" i="1" dirty="0" smtClean="0"/>
          </a:p>
          <a:p>
            <a:endParaRPr lang="en-US" b="1" dirty="0" smtClean="0">
              <a:sym typeface="Wingdings" panose="05000000000000000000" pitchFamily="2" charset="2"/>
            </a:endParaRPr>
          </a:p>
          <a:p>
            <a:endParaRPr lang="en-US" b="1" dirty="0">
              <a:sym typeface="Wingdings" panose="05000000000000000000" pitchFamily="2" charset="2"/>
            </a:endParaRPr>
          </a:p>
          <a:p>
            <a:endParaRPr lang="en-US" b="1" dirty="0" smtClean="0">
              <a:sym typeface="Wingdings" panose="05000000000000000000" pitchFamily="2" charset="2"/>
            </a:endParaRPr>
          </a:p>
          <a:p>
            <a:endParaRPr lang="en-US" b="1" dirty="0" smtClean="0">
              <a:sym typeface="Wingdings" panose="05000000000000000000" pitchFamily="2" charset="2"/>
            </a:endParaRPr>
          </a:p>
          <a:p>
            <a:endParaRPr lang="en-US" b="1" dirty="0" smtClean="0">
              <a:sym typeface="Wingdings" panose="05000000000000000000" pitchFamily="2" charset="2"/>
            </a:endParaRPr>
          </a:p>
          <a:p>
            <a:endParaRPr lang="en-GB" b="1" dirty="0" smtClean="0"/>
          </a:p>
          <a:p>
            <a:endParaRPr lang="en-GB" b="1" dirty="0"/>
          </a:p>
          <a:p>
            <a:endParaRPr lang="en-GB" b="1" dirty="0" smtClean="0"/>
          </a:p>
          <a:p>
            <a:r>
              <a:rPr lang="en-US" b="1" dirty="0"/>
              <a:t>All good ? Do you see any defects of CBC ?</a:t>
            </a:r>
          </a:p>
          <a:p>
            <a:endParaRPr lang="en-GB" b="1" dirty="0" smtClean="0"/>
          </a:p>
          <a:p>
            <a:endParaRPr lang="en-US" dirty="0"/>
          </a:p>
          <a:p>
            <a:endParaRPr lang="en-US" dirty="0"/>
          </a:p>
          <a:p>
            <a:endParaRPr lang="en-GB" b="1" dirty="0"/>
          </a:p>
        </p:txBody>
      </p:sp>
      <p:sp>
        <p:nvSpPr>
          <p:cNvPr id="4" name="Date Placeholder 3"/>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p:cNvSpPr>
            <a:spLocks noGrp="1"/>
          </p:cNvSpPr>
          <p:nvPr>
            <p:ph type="sldNum" sz="quarter" idx="11"/>
          </p:nvPr>
        </p:nvSpPr>
        <p:spPr/>
        <p:txBody>
          <a:bodyPr/>
          <a:lstStyle/>
          <a:p>
            <a:fld id="{24C8C45C-947F-4981-8B3F-4F32E973C901}" type="slidenum">
              <a:rPr lang="da-DK" smtClean="0"/>
              <a:pPr/>
              <a:t>5</a:t>
            </a:fld>
            <a:endParaRPr lang="da-DK" dirty="0"/>
          </a:p>
        </p:txBody>
      </p:sp>
      <p:sp>
        <p:nvSpPr>
          <p:cNvPr id="6" name="Text Box 2"/>
          <p:cNvSpPr txBox="1">
            <a:spLocks noChangeArrowheads="1"/>
          </p:cNvSpPr>
          <p:nvPr/>
        </p:nvSpPr>
        <p:spPr bwMode="auto">
          <a:xfrm>
            <a:off x="1383520" y="2782253"/>
            <a:ext cx="4710430" cy="29603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1479405" y="2841625"/>
            <a:ext cx="4518660" cy="2841625"/>
          </a:xfrm>
          <a:prstGeom prst="rect">
            <a:avLst/>
          </a:prstGeom>
        </p:spPr>
      </p:pic>
    </p:spTree>
    <p:extLst>
      <p:ext uri="{BB962C8B-B14F-4D97-AF65-F5344CB8AC3E}">
        <p14:creationId xmlns:p14="http://schemas.microsoft.com/office/powerpoint/2010/main" val="1747119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a:t>
            </a:r>
            <a:r>
              <a:rPr lang="en-US" dirty="0"/>
              <a:t>(CTR) </a:t>
            </a:r>
            <a:r>
              <a:rPr lang="en-US" dirty="0" smtClean="0"/>
              <a:t>vs CBC</a:t>
            </a:r>
            <a:endParaRPr lang="en-GB" dirty="0"/>
          </a:p>
        </p:txBody>
      </p:sp>
      <p:sp>
        <p:nvSpPr>
          <p:cNvPr id="3" name="Content Placeholder 2"/>
          <p:cNvSpPr>
            <a:spLocks noGrp="1"/>
          </p:cNvSpPr>
          <p:nvPr>
            <p:ph idx="1"/>
          </p:nvPr>
        </p:nvSpPr>
        <p:spPr>
          <a:xfrm>
            <a:off x="288000" y="1521111"/>
            <a:ext cx="11612364" cy="4454991"/>
          </a:xfrm>
        </p:spPr>
        <p:txBody>
          <a:bodyPr/>
          <a:lstStyle/>
          <a:p>
            <a:r>
              <a:rPr lang="en-GB" b="1" dirty="0" smtClean="0"/>
              <a:t>Problem: </a:t>
            </a:r>
            <a:r>
              <a:rPr lang="en-US" b="1" dirty="0"/>
              <a:t>One issue with CBC is the encryption and </a:t>
            </a:r>
            <a:r>
              <a:rPr lang="en-US" b="1" dirty="0" err="1"/>
              <a:t>decrption</a:t>
            </a:r>
            <a:r>
              <a:rPr lang="en-US" b="1" dirty="0"/>
              <a:t> processes will be slow, as each stage depends on the previous stage, and we thus cannot apply parallel processing</a:t>
            </a:r>
            <a:r>
              <a:rPr lang="en-US" dirty="0"/>
              <a:t>. </a:t>
            </a:r>
            <a:r>
              <a:rPr lang="en-GB" b="1" dirty="0"/>
              <a:t>	</a:t>
            </a:r>
            <a:endParaRPr lang="en-GB" b="1" dirty="0" smtClean="0"/>
          </a:p>
          <a:p>
            <a:pPr marL="0" indent="0">
              <a:buNone/>
            </a:pPr>
            <a:endParaRPr lang="en-GB" b="1" dirty="0" smtClean="0"/>
          </a:p>
          <a:p>
            <a:pPr marL="0" indent="0">
              <a:buNone/>
            </a:pPr>
            <a:r>
              <a:rPr lang="en-GB" b="1" dirty="0" smtClean="0"/>
              <a:t>Solution</a:t>
            </a:r>
            <a:r>
              <a:rPr lang="en-GB" dirty="0" smtClean="0"/>
              <a:t>:</a:t>
            </a:r>
          </a:p>
          <a:p>
            <a:r>
              <a:rPr lang="en-US" b="1" dirty="0" smtClean="0"/>
              <a:t>Counter </a:t>
            </a:r>
            <a:r>
              <a:rPr lang="en-US" b="1" dirty="0"/>
              <a:t>(CTR) mode.</a:t>
            </a:r>
          </a:p>
          <a:p>
            <a:r>
              <a:rPr lang="en-US" b="1" dirty="0"/>
              <a:t>Counter (CTR) mode converts the block cipher into a stream cipher. With this it generates a counter value and a nonce, and encrypts this, in order to EX-OR with the plain text block. </a:t>
            </a:r>
            <a:endParaRPr lang="en-US" b="1" dirty="0" smtClean="0"/>
          </a:p>
          <a:p>
            <a:r>
              <a:rPr lang="en-US" b="1" dirty="0" smtClean="0"/>
              <a:t>The </a:t>
            </a:r>
            <a:r>
              <a:rPr lang="en-US" b="1" dirty="0"/>
              <a:t>counter can increment by one each time, or can use a given algorithm (known only be the sender and trusted receiver). The advantage of this method is that the processing of each block is independent of the others, so we can apply parallel processing to each. </a:t>
            </a:r>
            <a:endParaRPr lang="en-US" b="1" dirty="0" smtClean="0"/>
          </a:p>
          <a:p>
            <a:endParaRPr lang="en-US" b="1" dirty="0"/>
          </a:p>
          <a:p>
            <a:r>
              <a:rPr lang="en-US" b="1" dirty="0"/>
              <a:t>BUT it is not safe as CBC!</a:t>
            </a:r>
          </a:p>
          <a:p>
            <a:pPr marL="342900" indent="-342900">
              <a:buFont typeface="+mj-lt"/>
              <a:buAutoNum type="arabicPeriod"/>
            </a:pPr>
            <a:endParaRPr lang="en-GB" dirty="0" smtClean="0"/>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endParaRPr lang="en-GB" dirty="0"/>
          </a:p>
          <a:p>
            <a:pPr marL="0" indent="0">
              <a:buNone/>
            </a:pPr>
            <a:endParaRPr lang="en-GB" b="1" dirty="0" smtClean="0"/>
          </a:p>
        </p:txBody>
      </p:sp>
      <p:sp>
        <p:nvSpPr>
          <p:cNvPr id="4" name="Date Placeholder 3"/>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p:cNvSpPr>
            <a:spLocks noGrp="1"/>
          </p:cNvSpPr>
          <p:nvPr>
            <p:ph type="sldNum" sz="quarter" idx="11"/>
          </p:nvPr>
        </p:nvSpPr>
        <p:spPr/>
        <p:txBody>
          <a:bodyPr/>
          <a:lstStyle/>
          <a:p>
            <a:fld id="{24C8C45C-947F-4981-8B3F-4F32E973C901}" type="slidenum">
              <a:rPr lang="da-DK" smtClean="0"/>
              <a:pPr/>
              <a:t>6</a:t>
            </a:fld>
            <a:endParaRPr lang="da-DK" dirty="0"/>
          </a:p>
        </p:txBody>
      </p:sp>
    </p:spTree>
    <p:extLst>
      <p:ext uri="{BB962C8B-B14F-4D97-AF65-F5344CB8AC3E}">
        <p14:creationId xmlns:p14="http://schemas.microsoft.com/office/powerpoint/2010/main" val="117583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Exercise</a:t>
            </a:r>
            <a:endParaRPr lang="en-GB" dirty="0"/>
          </a:p>
        </p:txBody>
      </p:sp>
      <p:sp>
        <p:nvSpPr>
          <p:cNvPr id="3" name="Content Placeholder 2"/>
          <p:cNvSpPr>
            <a:spLocks noGrp="1"/>
          </p:cNvSpPr>
          <p:nvPr>
            <p:ph idx="1"/>
          </p:nvPr>
        </p:nvSpPr>
        <p:spPr>
          <a:xfrm>
            <a:off x="288000" y="1536971"/>
            <a:ext cx="11612364" cy="4221804"/>
          </a:xfrm>
        </p:spPr>
        <p:txBody>
          <a:bodyPr/>
          <a:lstStyle/>
          <a:p>
            <a:r>
              <a:rPr lang="en-GB" b="1" dirty="0" smtClean="0"/>
              <a:t>It is time for discussion, applying encryption algorithms</a:t>
            </a:r>
          </a:p>
          <a:p>
            <a:r>
              <a:rPr lang="en-GB" b="1" dirty="0" smtClean="0">
                <a:sym typeface="Wingdings" panose="05000000000000000000" pitchFamily="2" charset="2"/>
              </a:rPr>
              <a:t>Also we will investigate the Homework 1 exercise !!</a:t>
            </a:r>
            <a:endParaRPr lang="en-GB" b="1" dirty="0">
              <a:sym typeface="Wingdings" panose="05000000000000000000" pitchFamily="2" charset="2"/>
            </a:endParaRPr>
          </a:p>
          <a:p>
            <a:pPr lvl="1"/>
            <a:endParaRPr lang="en-US" dirty="0" smtClean="0">
              <a:hlinkClick r:id="rId2"/>
            </a:endParaRPr>
          </a:p>
          <a:p>
            <a:r>
              <a:rPr lang="en-US" dirty="0" smtClean="0">
                <a:hlinkClick r:id="rId3" action="ppaction://hlinkfile"/>
              </a:rPr>
              <a:t>Lab </a:t>
            </a:r>
            <a:r>
              <a:rPr lang="en-US" dirty="0" err="1">
                <a:hlinkClick r:id="rId3" action="ppaction://hlinkfile"/>
              </a:rPr>
              <a:t>Cryptool</a:t>
            </a:r>
            <a:r>
              <a:rPr lang="en-US" dirty="0">
                <a:hlinkClick r:id="rId3" action="ppaction://hlinkfile"/>
              </a:rPr>
              <a:t> </a:t>
            </a:r>
            <a:r>
              <a:rPr lang="en-US" dirty="0" smtClean="0">
                <a:hlinkClick r:id="rId3" action="ppaction://hlinkfile"/>
              </a:rPr>
              <a:t>1</a:t>
            </a:r>
            <a:endParaRPr lang="en-US" dirty="0" smtClean="0"/>
          </a:p>
          <a:p>
            <a:r>
              <a:rPr lang="en-US" dirty="0">
                <a:hlinkClick r:id="rId4" action="ppaction://hlinkfile"/>
              </a:rPr>
              <a:t>Homework1: Security Attacks</a:t>
            </a:r>
            <a:r>
              <a:rPr lang="en-US" dirty="0"/>
              <a:t> </a:t>
            </a:r>
          </a:p>
          <a:p>
            <a:endParaRPr lang="en-US" dirty="0"/>
          </a:p>
          <a:p>
            <a:pPr marL="252000" lvl="1" indent="0">
              <a:buNone/>
            </a:pPr>
            <a:endParaRPr lang="en-US" dirty="0" smtClean="0"/>
          </a:p>
          <a:p>
            <a:endParaRPr lang="en-US" dirty="0"/>
          </a:p>
          <a:p>
            <a:pPr lvl="1"/>
            <a:r>
              <a:rPr lang="da-DK" b="1" i="1" dirty="0" smtClean="0"/>
              <a:t>Look at details, but don’t loose the overview </a:t>
            </a:r>
            <a:r>
              <a:rPr lang="en-DK" b="1" i="1" dirty="0" smtClean="0">
                <a:sym typeface="Wingdings" panose="05000000000000000000" pitchFamily="2" charset="2"/>
              </a:rPr>
              <a:t></a:t>
            </a:r>
            <a:endParaRPr lang="en-US" b="1" i="1" dirty="0" smtClean="0">
              <a:sym typeface="Wingdings" panose="05000000000000000000" pitchFamily="2" charset="2"/>
            </a:endParaRPr>
          </a:p>
          <a:p>
            <a:pPr lvl="1"/>
            <a:r>
              <a:rPr lang="da-DK" b="1" i="1" dirty="0"/>
              <a:t>Just follow the ”right” track and you find the </a:t>
            </a:r>
            <a:r>
              <a:rPr lang="da-DK" b="1" i="1" dirty="0" smtClean="0"/>
              <a:t>gold</a:t>
            </a:r>
            <a:endParaRPr lang="da-DK" b="1" i="1" dirty="0"/>
          </a:p>
          <a:p>
            <a:pPr lvl="1"/>
            <a:endParaRPr lang="da-DK" b="1" i="1" dirty="0"/>
          </a:p>
          <a:p>
            <a:endParaRPr lang="en-US" dirty="0" smtClean="0"/>
          </a:p>
          <a:p>
            <a:endParaRPr lang="en-US" dirty="0"/>
          </a:p>
          <a:p>
            <a:endParaRPr lang="en-US" dirty="0"/>
          </a:p>
          <a:p>
            <a:pPr lvl="1"/>
            <a:endParaRPr lang="en-GB" b="1" dirty="0" smtClean="0">
              <a:sym typeface="Wingdings" panose="05000000000000000000" pitchFamily="2" charset="2"/>
            </a:endParaRPr>
          </a:p>
          <a:p>
            <a:pPr lvl="1"/>
            <a:endParaRPr lang="en-GB" b="1" dirty="0" smtClean="0">
              <a:sym typeface="Wingdings" panose="05000000000000000000" pitchFamily="2" charset="2"/>
            </a:endParaRPr>
          </a:p>
          <a:p>
            <a:pPr marL="252000" lvl="1" indent="0">
              <a:buNone/>
            </a:pPr>
            <a:endParaRPr lang="en-GB" b="1" dirty="0"/>
          </a:p>
          <a:p>
            <a:pPr lvl="1"/>
            <a:endParaRPr lang="en-GB" b="1" dirty="0" smtClean="0"/>
          </a:p>
          <a:p>
            <a:pPr lvl="1"/>
            <a:endParaRPr lang="en-GB" b="1" dirty="0"/>
          </a:p>
          <a:p>
            <a:pPr lvl="1"/>
            <a:endParaRPr lang="en-GB" b="1" dirty="0" smtClean="0"/>
          </a:p>
          <a:p>
            <a:pPr lvl="1"/>
            <a:endParaRPr lang="en-GB" b="1" dirty="0"/>
          </a:p>
          <a:p>
            <a:pPr lvl="1"/>
            <a:endParaRPr lang="en-GB" b="1" dirty="0" smtClean="0"/>
          </a:p>
          <a:p>
            <a:pPr lvl="1"/>
            <a:endParaRPr lang="en-GB" b="1" dirty="0"/>
          </a:p>
          <a:p>
            <a:pPr marL="252000" lvl="1" indent="0">
              <a:buNone/>
            </a:pPr>
            <a:endParaRPr lang="en-GB" b="1" dirty="0" smtClean="0"/>
          </a:p>
        </p:txBody>
      </p:sp>
      <p:sp>
        <p:nvSpPr>
          <p:cNvPr id="4" name="Date Placeholder 3"/>
          <p:cNvSpPr>
            <a:spLocks noGrp="1"/>
          </p:cNvSpPr>
          <p:nvPr>
            <p:ph type="dt" sz="half" idx="10"/>
          </p:nvPr>
        </p:nvSpPr>
        <p:spPr/>
        <p:txBody>
          <a:bodyPr/>
          <a:lstStyle/>
          <a:p>
            <a:fld id="{A9922AB5-BE87-4C18-AC0C-7680F362E3E2}" type="datetime3">
              <a:rPr lang="da-DK" smtClean="0"/>
              <a:pPr/>
              <a:t>27.08.2024</a:t>
            </a:fld>
            <a:endParaRPr lang="da-DK" dirty="0"/>
          </a:p>
        </p:txBody>
      </p:sp>
      <p:sp>
        <p:nvSpPr>
          <p:cNvPr id="5" name="Slide Number Placeholder 4"/>
          <p:cNvSpPr>
            <a:spLocks noGrp="1"/>
          </p:cNvSpPr>
          <p:nvPr>
            <p:ph type="sldNum" sz="quarter" idx="11"/>
          </p:nvPr>
        </p:nvSpPr>
        <p:spPr/>
        <p:txBody>
          <a:bodyPr/>
          <a:lstStyle/>
          <a:p>
            <a:fld id="{24C8C45C-947F-4981-8B3F-4F32E973C901}" type="slidenum">
              <a:rPr lang="da-DK" smtClean="0"/>
              <a:pPr/>
              <a:t>7</a:t>
            </a:fld>
            <a:endParaRPr lang="da-DK" dirty="0"/>
          </a:p>
        </p:txBody>
      </p:sp>
      <p:pic>
        <p:nvPicPr>
          <p:cNvPr id="8" name="Picture 7"/>
          <p:cNvPicPr/>
          <p:nvPr/>
        </p:nvPicPr>
        <p:blipFill>
          <a:blip r:embed="rId5"/>
          <a:stretch>
            <a:fillRect/>
          </a:stretch>
        </p:blipFill>
        <p:spPr>
          <a:xfrm>
            <a:off x="6861064" y="2054409"/>
            <a:ext cx="2681632" cy="3410322"/>
          </a:xfrm>
          <a:prstGeom prst="rect">
            <a:avLst/>
          </a:prstGeom>
        </p:spPr>
      </p:pic>
    </p:spTree>
    <p:extLst>
      <p:ext uri="{BB962C8B-B14F-4D97-AF65-F5344CB8AC3E}">
        <p14:creationId xmlns:p14="http://schemas.microsoft.com/office/powerpoint/2010/main" val="181745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Zealand">
      <a:dk1>
        <a:sysClr val="windowText" lastClr="000000"/>
      </a:dk1>
      <a:lt1>
        <a:sysClr val="window" lastClr="FFFFFF"/>
      </a:lt1>
      <a:dk2>
        <a:srgbClr val="FFF387"/>
      </a:dk2>
      <a:lt2>
        <a:srgbClr val="EBEBEB"/>
      </a:lt2>
      <a:accent1>
        <a:srgbClr val="FFF387"/>
      </a:accent1>
      <a:accent2>
        <a:srgbClr val="FFF9C3"/>
      </a:accent2>
      <a:accent3>
        <a:srgbClr val="404040"/>
      </a:accent3>
      <a:accent4>
        <a:srgbClr val="6C6C6C"/>
      </a:accent4>
      <a:accent5>
        <a:srgbClr val="A6A6A6"/>
      </a:accent5>
      <a:accent6>
        <a:srgbClr val="CFCFCF"/>
      </a:accent6>
      <a:hlink>
        <a:srgbClr val="0000FF"/>
      </a:hlink>
      <a:folHlink>
        <a:srgbClr val="800080"/>
      </a:folHlink>
    </a:clrScheme>
    <a:fontScheme name="Zea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0629529B-D61F-4CA2-8B3F-4CB5ED9AC818}" vid="{CF0482A3-DAA7-4A66-9D05-9D5782D2D785}"/>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TemplateConfiguration>{"elementsMetadata":[],"transformationConfigurations":[],"enableDocumentContentUpdater":true,"version":"1.2"}</TemplafyTemplateConfiguratio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E4194D2B0AECB742B7E4B8E3B27D9CCF" ma:contentTypeVersion="10" ma:contentTypeDescription="Opret et nyt dokument." ma:contentTypeScope="" ma:versionID="9d9b3eb10a31f6438a32fae849661369">
  <xsd:schema xmlns:xsd="http://www.w3.org/2001/XMLSchema" xmlns:xs="http://www.w3.org/2001/XMLSchema" xmlns:p="http://schemas.microsoft.com/office/2006/metadata/properties" xmlns:ns3="f7b946f2-60cf-4e95-a05f-542cd761d733" xmlns:ns4="106f563f-f301-471e-a8c8-8dbfd02567ff" targetNamespace="http://schemas.microsoft.com/office/2006/metadata/properties" ma:root="true" ma:fieldsID="12e64d066ffb309f0562fc83f0c0cc10" ns3:_="" ns4:_="">
    <xsd:import namespace="f7b946f2-60cf-4e95-a05f-542cd761d733"/>
    <xsd:import namespace="106f563f-f301-471e-a8c8-8dbfd02567f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946f2-60cf-4e95-a05f-542cd761d73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SharingHintHash" ma:index="10" nillable="true" ma:displayName="Hashværdi for deling"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6f563f-f301-471e-a8c8-8dbfd02567f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29C588-5F38-4EC0-9F5C-9C2879B9564A}">
  <ds:schemaRefs/>
</ds:datastoreItem>
</file>

<file path=customXml/itemProps2.xml><?xml version="1.0" encoding="utf-8"?>
<ds:datastoreItem xmlns:ds="http://schemas.openxmlformats.org/officeDocument/2006/customXml" ds:itemID="{0D902525-B31A-4D8B-A89B-20EF1B80AB3E}">
  <ds:schemaRefs>
    <ds:schemaRef ds:uri="http://purl.org/dc/terms/"/>
    <ds:schemaRef ds:uri="http://schemas.openxmlformats.org/package/2006/metadata/core-properties"/>
    <ds:schemaRef ds:uri="f7b946f2-60cf-4e95-a05f-542cd761d733"/>
    <ds:schemaRef ds:uri="http://purl.org/dc/dcmitype/"/>
    <ds:schemaRef ds:uri="http://schemas.microsoft.com/office/infopath/2007/PartnerControls"/>
    <ds:schemaRef ds:uri="106f563f-f301-471e-a8c8-8dbfd02567ff"/>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0115E36-F2C7-4208-B832-C80294E2270F}">
  <ds:schemaRefs>
    <ds:schemaRef ds:uri="http://schemas.microsoft.com/sharepoint/v3/contenttype/forms"/>
  </ds:schemaRefs>
</ds:datastoreItem>
</file>

<file path=customXml/itemProps4.xml><?xml version="1.0" encoding="utf-8"?>
<ds:datastoreItem xmlns:ds="http://schemas.openxmlformats.org/officeDocument/2006/customXml" ds:itemID="{7AB93E18-2430-4118-8FEB-D74D8D3F4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b946f2-60cf-4e95-a05f-542cd761d733"/>
    <ds:schemaRef ds:uri="106f563f-f301-471e-a8c8-8dbfd0256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577</Words>
  <Application>Microsoft Office PowerPoint</Application>
  <PresentationFormat>Widescreen</PresentationFormat>
  <Paragraphs>116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Blank</vt:lpstr>
      <vt:lpstr>IT Security ECB vs CBC</vt:lpstr>
      <vt:lpstr>Problems with Block Ciphers</vt:lpstr>
      <vt:lpstr>Electronic Code Book (ECB)   </vt:lpstr>
      <vt:lpstr>ECB (Electronic Code Book) Text Example   </vt:lpstr>
      <vt:lpstr>CBC (Cipher Block Chaining) Image Example    </vt:lpstr>
      <vt:lpstr>Counter (CTR) vs CBC</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2020-02-18T22:16:16Z</dcterms:created>
  <dcterms:modified xsi:type="dcterms:W3CDTF">2024-08-27T19:57:34Z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0x010100E4194D2B0AECB742B7E4B8E3B27D9CCF</vt:lpwstr>
  </property>
</Properties>
</file>